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4" r:id="rId8"/>
    <p:sldId id="265" r:id="rId9"/>
    <p:sldId id="266" r:id="rId10"/>
    <p:sldId id="267" r:id="rId11"/>
    <p:sldId id="268" r:id="rId12"/>
    <p:sldId id="269" r:id="rId13"/>
    <p:sldId id="288" r:id="rId14"/>
    <p:sldId id="289" r:id="rId15"/>
    <p:sldId id="271" r:id="rId16"/>
    <p:sldId id="272" r:id="rId17"/>
    <p:sldId id="273" r:id="rId18"/>
    <p:sldId id="290" r:id="rId19"/>
    <p:sldId id="291" r:id="rId20"/>
    <p:sldId id="292" r:id="rId21"/>
    <p:sldId id="293" r:id="rId22"/>
    <p:sldId id="274" r:id="rId23"/>
    <p:sldId id="275" r:id="rId24"/>
    <p:sldId id="294" r:id="rId25"/>
    <p:sldId id="277" r:id="rId26"/>
    <p:sldId id="278" r:id="rId27"/>
    <p:sldId id="259" r:id="rId28"/>
    <p:sldId id="281" r:id="rId29"/>
    <p:sldId id="282" r:id="rId30"/>
    <p:sldId id="283" r:id="rId31"/>
    <p:sldId id="284" r:id="rId32"/>
    <p:sldId id="285" r:id="rId33"/>
    <p:sldId id="286" r:id="rId34"/>
    <p:sldId id="279" r:id="rId35"/>
    <p:sldId id="263" r:id="rId36"/>
    <p:sldId id="28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0" d="100"/>
          <a:sy n="80" d="100"/>
        </p:scale>
        <p:origin x="-120" y="-6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F239D7-A2FB-304B-A3F9-E8CA3CFEB00E}" type="datetimeFigureOut">
              <a:rPr lang="en-US" smtClean="0"/>
              <a:t>14/03/24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290703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239D7-A2FB-304B-A3F9-E8CA3CFEB00E}" type="datetimeFigureOut">
              <a:rPr lang="en-US" smtClean="0"/>
              <a:t>14/03/24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73461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239D7-A2FB-304B-A3F9-E8CA3CFEB00E}" type="datetimeFigureOut">
              <a:rPr lang="en-US" smtClean="0"/>
              <a:t>14/03/24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112279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239D7-A2FB-304B-A3F9-E8CA3CFEB00E}" type="datetimeFigureOut">
              <a:rPr lang="en-US" smtClean="0"/>
              <a:t>14/03/24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128793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F239D7-A2FB-304B-A3F9-E8CA3CFEB00E}" type="datetimeFigureOut">
              <a:rPr lang="en-US" smtClean="0"/>
              <a:t>14/03/24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216412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F239D7-A2FB-304B-A3F9-E8CA3CFEB00E}" type="datetimeFigureOut">
              <a:rPr lang="en-US" smtClean="0"/>
              <a:t>14/03/24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270668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F239D7-A2FB-304B-A3F9-E8CA3CFEB00E}" type="datetimeFigureOut">
              <a:rPr lang="en-US" smtClean="0"/>
              <a:t>14/03/24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212230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F239D7-A2FB-304B-A3F9-E8CA3CFEB00E}" type="datetimeFigureOut">
              <a:rPr lang="en-US" smtClean="0"/>
              <a:t>14/03/24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247566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F239D7-A2FB-304B-A3F9-E8CA3CFEB00E}" type="datetimeFigureOut">
              <a:rPr lang="en-US" smtClean="0"/>
              <a:t>14/03/24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335299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F239D7-A2FB-304B-A3F9-E8CA3CFEB00E}" type="datetimeFigureOut">
              <a:rPr lang="en-US" smtClean="0"/>
              <a:t>14/03/24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43651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F239D7-A2FB-304B-A3F9-E8CA3CFEB00E}" type="datetimeFigureOut">
              <a:rPr lang="en-US" smtClean="0"/>
              <a:t>14/03/24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9E40C-2588-3043-B500-DACBFF7DEA04}" type="slidenum">
              <a:rPr lang="en-US" smtClean="0"/>
              <a:t>‹#›</a:t>
            </a:fld>
            <a:endParaRPr lang="en-US"/>
          </a:p>
        </p:txBody>
      </p:sp>
    </p:spTree>
    <p:extLst>
      <p:ext uri="{BB962C8B-B14F-4D97-AF65-F5344CB8AC3E}">
        <p14:creationId xmlns:p14="http://schemas.microsoft.com/office/powerpoint/2010/main" val="18983866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239D7-A2FB-304B-A3F9-E8CA3CFEB00E}" type="datetimeFigureOut">
              <a:rPr lang="en-US" smtClean="0"/>
              <a:t>14/03/24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9E40C-2588-3043-B500-DACBFF7DEA04}" type="slidenum">
              <a:rPr lang="en-US" smtClean="0"/>
              <a:t>‹#›</a:t>
            </a:fld>
            <a:endParaRPr lang="en-US"/>
          </a:p>
        </p:txBody>
      </p:sp>
    </p:spTree>
    <p:extLst>
      <p:ext uri="{BB962C8B-B14F-4D97-AF65-F5344CB8AC3E}">
        <p14:creationId xmlns:p14="http://schemas.microsoft.com/office/powerpoint/2010/main" val="70553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9321" y="1752389"/>
            <a:ext cx="8458200" cy="2565612"/>
          </a:xfrm>
        </p:spPr>
        <p:txBody>
          <a:bodyPr>
            <a:normAutofit fontScale="90000"/>
          </a:bodyPr>
          <a:lstStyle/>
          <a:p>
            <a:pPr algn="r"/>
            <a:r>
              <a:rPr lang="en-US" sz="7300"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Sosialisasi</a:t>
            </a:r>
            <a: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2700"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Kontes Robot Terbang Indonesia</a:t>
            </a:r>
            <a: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7300"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(KRTI)</a:t>
            </a:r>
            <a:br>
              <a:rPr lang="en-US" sz="7300"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Vertical Take-Off and Landing</a:t>
            </a:r>
            <a:b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b="1" noProof="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(VTOL) 2024</a:t>
            </a:r>
            <a:endParaRPr lang="en-US" b="1" noProof="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ubtitle 2"/>
          <p:cNvSpPr>
            <a:spLocks noGrp="1"/>
          </p:cNvSpPr>
          <p:nvPr>
            <p:ph type="subTitle" idx="1"/>
          </p:nvPr>
        </p:nvSpPr>
        <p:spPr>
          <a:xfrm>
            <a:off x="2180880" y="5020236"/>
            <a:ext cx="6400800" cy="585502"/>
          </a:xfrm>
        </p:spPr>
        <p:txBody>
          <a:bodyPr>
            <a:normAutofit fontScale="47500" lnSpcReduction="20000"/>
          </a:bodyPr>
          <a:lstStyle/>
          <a:p>
            <a:pPr algn="r"/>
            <a:r>
              <a:rPr lang="en-US" sz="3800" b="1" noProof="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merican Typewriter"/>
                <a:cs typeface="American Typewriter"/>
              </a:rPr>
              <a:t>Daring: 14 maret 2024</a:t>
            </a:r>
            <a:endParaRPr lang="en-US" sz="38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merican Typewriter"/>
              <a:cs typeface="American Typewriter"/>
            </a:endParaRPr>
          </a:p>
          <a:p>
            <a:pPr algn="r"/>
            <a:r>
              <a:rPr lang="en-US" sz="2900" b="1" noProof="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merican Typewriter"/>
                <a:cs typeface="American Typewriter"/>
              </a:rPr>
              <a:t>Disampaikan oleh Dr. Ir. Endra Pitowarno, M.Eng</a:t>
            </a:r>
            <a:endParaRPr lang="en-US" sz="3400" b="1" cap="all" noProof="1">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merican Typewriter"/>
              <a:cs typeface="American Typewriter"/>
            </a:endParaRPr>
          </a:p>
        </p:txBody>
      </p:sp>
      <p:sp>
        <p:nvSpPr>
          <p:cNvPr id="4" name="TextBox 3"/>
          <p:cNvSpPr txBox="1"/>
          <p:nvPr/>
        </p:nvSpPr>
        <p:spPr>
          <a:xfrm>
            <a:off x="2659232" y="6484472"/>
            <a:ext cx="6484768" cy="369332"/>
          </a:xfrm>
          <a:prstGeom prst="rect">
            <a:avLst/>
          </a:prstGeom>
          <a:noFill/>
        </p:spPr>
        <p:txBody>
          <a:bodyPr wrap="none" rtlCol="0">
            <a:spAutoFit/>
          </a:bodyPr>
          <a:lstStyle/>
          <a:p>
            <a:r>
              <a:rPr lang="en-US" noProof="1" smtClean="0"/>
              <a:t>Sosialisasi KRTI VTOL 2024 BPTI - Kemendikbudristek @14/03/2024</a:t>
            </a:r>
            <a:endParaRPr lang="en-US" noProof="1"/>
          </a:p>
        </p:txBody>
      </p:sp>
    </p:spTree>
    <p:extLst>
      <p:ext uri="{BB962C8B-B14F-4D97-AF65-F5344CB8AC3E}">
        <p14:creationId xmlns:p14="http://schemas.microsoft.com/office/powerpoint/2010/main" val="1390632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Aturan</a:t>
            </a:r>
            <a:r>
              <a:rPr lang="en-US" b="1" dirty="0"/>
              <a:t> </a:t>
            </a:r>
            <a:r>
              <a:rPr lang="en-US" b="1" dirty="0" err="1"/>
              <a:t>Umum</a:t>
            </a:r>
            <a:r>
              <a:rPr lang="en-US" b="1" dirty="0"/>
              <a:t> </a:t>
            </a:r>
            <a:r>
              <a:rPr lang="en-US" b="1" dirty="0" err="1"/>
              <a:t>Wahana</a:t>
            </a:r>
            <a:r>
              <a:rPr lang="en-US" b="1" dirty="0"/>
              <a:t> </a:t>
            </a:r>
            <a:r>
              <a:rPr lang="en-US" dirty="0"/>
              <a:t/>
            </a:r>
            <a:br>
              <a:rPr lang="en-US" dirty="0"/>
            </a:br>
            <a:r>
              <a:rPr lang="en-US" dirty="0" smtClean="0"/>
              <a:t>VTOL </a:t>
            </a:r>
            <a:r>
              <a:rPr lang="en-US" dirty="0" smtClean="0"/>
              <a:t>2024</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a:t>Wahana</a:t>
            </a:r>
            <a:r>
              <a:rPr lang="en-US" dirty="0"/>
              <a:t> </a:t>
            </a:r>
            <a:r>
              <a:rPr lang="en-US" dirty="0" err="1"/>
              <a:t>harus</a:t>
            </a:r>
            <a:r>
              <a:rPr lang="en-US" dirty="0"/>
              <a:t> </a:t>
            </a:r>
            <a:r>
              <a:rPr lang="en-US" dirty="0" err="1"/>
              <a:t>berupa</a:t>
            </a:r>
            <a:r>
              <a:rPr lang="en-US" dirty="0"/>
              <a:t> </a:t>
            </a:r>
            <a:r>
              <a:rPr lang="en-US" dirty="0" err="1"/>
              <a:t>multicopter</a:t>
            </a:r>
            <a:r>
              <a:rPr lang="en-US" dirty="0"/>
              <a:t> </a:t>
            </a:r>
            <a:r>
              <a:rPr lang="en-US" dirty="0" err="1"/>
              <a:t>dengan</a:t>
            </a:r>
            <a:r>
              <a:rPr lang="en-US" dirty="0"/>
              <a:t> </a:t>
            </a:r>
            <a:r>
              <a:rPr lang="en-US" dirty="0" err="1"/>
              <a:t>dimensi</a:t>
            </a:r>
            <a:r>
              <a:rPr lang="en-US" dirty="0"/>
              <a:t> </a:t>
            </a:r>
            <a:r>
              <a:rPr lang="en-US" dirty="0" err="1"/>
              <a:t>maksimum</a:t>
            </a:r>
            <a:r>
              <a:rPr lang="en-US" dirty="0"/>
              <a:t> (</a:t>
            </a:r>
            <a:r>
              <a:rPr lang="en-US" dirty="0" err="1"/>
              <a:t>diukur</a:t>
            </a:r>
            <a:r>
              <a:rPr lang="en-US" dirty="0"/>
              <a:t> </a:t>
            </a:r>
            <a:r>
              <a:rPr lang="en-US" dirty="0" err="1"/>
              <a:t>sebagai</a:t>
            </a:r>
            <a:r>
              <a:rPr lang="en-US" dirty="0"/>
              <a:t> diameter </a:t>
            </a:r>
            <a:r>
              <a:rPr lang="en-US" dirty="0" err="1"/>
              <a:t>terluar</a:t>
            </a:r>
            <a:r>
              <a:rPr lang="en-US" dirty="0"/>
              <a:t>) </a:t>
            </a:r>
            <a:r>
              <a:rPr lang="en-US" dirty="0" err="1"/>
              <a:t>adalah</a:t>
            </a:r>
            <a:r>
              <a:rPr lang="en-US" dirty="0"/>
              <a:t> 90 cm) </a:t>
            </a:r>
            <a:r>
              <a:rPr lang="en-US" dirty="0" err="1"/>
              <a:t>dengan</a:t>
            </a:r>
            <a:r>
              <a:rPr lang="en-US" dirty="0"/>
              <a:t> </a:t>
            </a:r>
            <a:r>
              <a:rPr lang="en-US" dirty="0" err="1"/>
              <a:t>berat</a:t>
            </a:r>
            <a:r>
              <a:rPr lang="en-US" dirty="0"/>
              <a:t> total </a:t>
            </a:r>
            <a:r>
              <a:rPr lang="en-US" dirty="0" err="1"/>
              <a:t>tidak</a:t>
            </a:r>
            <a:r>
              <a:rPr lang="en-US" dirty="0"/>
              <a:t> </a:t>
            </a:r>
            <a:r>
              <a:rPr lang="en-US" dirty="0" err="1" smtClean="0"/>
              <a:t>dibatasi</a:t>
            </a:r>
            <a:r>
              <a:rPr lang="en-US" dirty="0"/>
              <a:t>. </a:t>
            </a:r>
          </a:p>
          <a:p>
            <a:r>
              <a:rPr lang="en-US" dirty="0" err="1"/>
              <a:t>Wahana</a:t>
            </a:r>
            <a:r>
              <a:rPr lang="en-US" dirty="0"/>
              <a:t> </a:t>
            </a:r>
            <a:r>
              <a:rPr lang="en-US" dirty="0" err="1"/>
              <a:t>harus</a:t>
            </a:r>
            <a:r>
              <a:rPr lang="en-US" dirty="0"/>
              <a:t> </a:t>
            </a:r>
            <a:r>
              <a:rPr lang="en-US" dirty="0" err="1"/>
              <a:t>memiliki</a:t>
            </a:r>
            <a:r>
              <a:rPr lang="en-US" dirty="0"/>
              <a:t> </a:t>
            </a:r>
            <a:r>
              <a:rPr lang="en-US" dirty="0" err="1"/>
              <a:t>kamera</a:t>
            </a:r>
            <a:r>
              <a:rPr lang="en-US" dirty="0"/>
              <a:t> </a:t>
            </a:r>
            <a:r>
              <a:rPr lang="en-US" dirty="0" err="1"/>
              <a:t>horisontal</a:t>
            </a:r>
            <a:r>
              <a:rPr lang="en-US" dirty="0"/>
              <a:t> (</a:t>
            </a:r>
            <a:r>
              <a:rPr lang="en-US" dirty="0" err="1"/>
              <a:t>menghadap</a:t>
            </a:r>
            <a:r>
              <a:rPr lang="en-US" dirty="0"/>
              <a:t> </a:t>
            </a:r>
            <a:r>
              <a:rPr lang="en-US" dirty="0" err="1"/>
              <a:t>ke</a:t>
            </a:r>
            <a:r>
              <a:rPr lang="en-US" dirty="0"/>
              <a:t> </a:t>
            </a:r>
            <a:r>
              <a:rPr lang="en-US" dirty="0" err="1"/>
              <a:t>depan</a:t>
            </a:r>
            <a:r>
              <a:rPr lang="en-US" dirty="0"/>
              <a:t>) </a:t>
            </a:r>
            <a:r>
              <a:rPr lang="en-US" dirty="0" err="1"/>
              <a:t>dan</a:t>
            </a:r>
            <a:r>
              <a:rPr lang="en-US" dirty="0"/>
              <a:t> </a:t>
            </a:r>
          </a:p>
          <a:p>
            <a:r>
              <a:rPr lang="en-US" dirty="0" err="1"/>
              <a:t>atau</a:t>
            </a:r>
            <a:r>
              <a:rPr lang="en-US" dirty="0"/>
              <a:t> </a:t>
            </a:r>
            <a:r>
              <a:rPr lang="en-US" dirty="0" err="1"/>
              <a:t>kamera</a:t>
            </a:r>
            <a:r>
              <a:rPr lang="en-US" dirty="0"/>
              <a:t> </a:t>
            </a:r>
            <a:r>
              <a:rPr lang="en-US" dirty="0" err="1"/>
              <a:t>vertikal</a:t>
            </a:r>
            <a:r>
              <a:rPr lang="en-US" dirty="0"/>
              <a:t> (</a:t>
            </a:r>
            <a:r>
              <a:rPr lang="en-US" dirty="0" err="1"/>
              <a:t>menghadap</a:t>
            </a:r>
            <a:r>
              <a:rPr lang="en-US" dirty="0"/>
              <a:t> </a:t>
            </a:r>
            <a:r>
              <a:rPr lang="en-US" dirty="0" err="1"/>
              <a:t>ke</a:t>
            </a:r>
            <a:r>
              <a:rPr lang="en-US" dirty="0"/>
              <a:t> </a:t>
            </a:r>
            <a:r>
              <a:rPr lang="en-US" dirty="0" err="1"/>
              <a:t>bawah</a:t>
            </a:r>
            <a:r>
              <a:rPr lang="en-US" dirty="0"/>
              <a:t>) </a:t>
            </a:r>
            <a:r>
              <a:rPr lang="en-US" dirty="0" err="1"/>
              <a:t>sebagai</a:t>
            </a:r>
            <a:r>
              <a:rPr lang="en-US" dirty="0"/>
              <a:t> </a:t>
            </a:r>
            <a:r>
              <a:rPr lang="en-US" dirty="0" err="1"/>
              <a:t>indikasi</a:t>
            </a:r>
            <a:r>
              <a:rPr lang="en-US" dirty="0"/>
              <a:t> </a:t>
            </a:r>
            <a:r>
              <a:rPr lang="en-US" dirty="0" err="1"/>
              <a:t>bahwa</a:t>
            </a:r>
            <a:r>
              <a:rPr lang="en-US" dirty="0"/>
              <a:t> </a:t>
            </a:r>
            <a:r>
              <a:rPr lang="en-US" dirty="0" err="1"/>
              <a:t>wahana</a:t>
            </a:r>
            <a:r>
              <a:rPr lang="en-US" dirty="0"/>
              <a:t> </a:t>
            </a:r>
            <a:r>
              <a:rPr lang="en-US" dirty="0" err="1"/>
              <a:t>memiliki</a:t>
            </a:r>
            <a:r>
              <a:rPr lang="en-US" dirty="0"/>
              <a:t> </a:t>
            </a:r>
            <a:r>
              <a:rPr lang="en-US" dirty="0" err="1"/>
              <a:t>kemampuan</a:t>
            </a:r>
            <a:r>
              <a:rPr lang="en-US" dirty="0"/>
              <a:t> </a:t>
            </a:r>
            <a:r>
              <a:rPr lang="en-US" dirty="0" err="1"/>
              <a:t>untuk</a:t>
            </a:r>
            <a:r>
              <a:rPr lang="en-US" dirty="0"/>
              <a:t> </a:t>
            </a:r>
            <a:r>
              <a:rPr lang="en-US" dirty="0" err="1"/>
              <a:t>mengenali</a:t>
            </a:r>
            <a:r>
              <a:rPr lang="en-US" dirty="0"/>
              <a:t> </a:t>
            </a:r>
            <a:r>
              <a:rPr lang="en-US" dirty="0" err="1"/>
              <a:t>obyek</a:t>
            </a:r>
            <a:r>
              <a:rPr lang="en-US" dirty="0"/>
              <a:t> </a:t>
            </a:r>
            <a:r>
              <a:rPr lang="en-US" dirty="0" err="1"/>
              <a:t>maupun</a:t>
            </a:r>
            <a:r>
              <a:rPr lang="en-US" dirty="0"/>
              <a:t> target/</a:t>
            </a:r>
            <a:r>
              <a:rPr lang="en-US" dirty="0" err="1"/>
              <a:t>lokasi</a:t>
            </a:r>
            <a:r>
              <a:rPr lang="en-US" dirty="0"/>
              <a:t> </a:t>
            </a:r>
            <a:r>
              <a:rPr lang="en-US" dirty="0" err="1"/>
              <a:t>penempatan</a:t>
            </a:r>
            <a:r>
              <a:rPr lang="en-US" dirty="0"/>
              <a:t> </a:t>
            </a:r>
            <a:r>
              <a:rPr lang="en-US" dirty="0" err="1"/>
              <a:t>obyek</a:t>
            </a:r>
            <a:r>
              <a:rPr lang="en-US" dirty="0"/>
              <a:t>. </a:t>
            </a:r>
          </a:p>
          <a:p>
            <a:r>
              <a:rPr lang="en-US" dirty="0" err="1"/>
              <a:t>Wahana</a:t>
            </a:r>
            <a:r>
              <a:rPr lang="en-US" dirty="0"/>
              <a:t> </a:t>
            </a:r>
            <a:r>
              <a:rPr lang="en-US" dirty="0" err="1"/>
              <a:t>harus</a:t>
            </a:r>
            <a:r>
              <a:rPr lang="en-US" dirty="0"/>
              <a:t> </a:t>
            </a:r>
            <a:r>
              <a:rPr lang="en-US" dirty="0" err="1"/>
              <a:t>memiliki</a:t>
            </a:r>
            <a:r>
              <a:rPr lang="en-US" dirty="0"/>
              <a:t> sensor </a:t>
            </a:r>
            <a:r>
              <a:rPr lang="en-US" dirty="0" err="1"/>
              <a:t>ketinggian</a:t>
            </a:r>
            <a:r>
              <a:rPr lang="en-US" dirty="0"/>
              <a:t> </a:t>
            </a:r>
            <a:r>
              <a:rPr lang="en-US" dirty="0" err="1"/>
              <a:t>dan</a:t>
            </a:r>
            <a:r>
              <a:rPr lang="en-US" dirty="0"/>
              <a:t> sensor collision (</a:t>
            </a:r>
            <a:r>
              <a:rPr lang="en-US" dirty="0" err="1"/>
              <a:t>tabrakan</a:t>
            </a:r>
            <a:r>
              <a:rPr lang="en-US" dirty="0"/>
              <a:t>) </a:t>
            </a:r>
            <a:r>
              <a:rPr lang="en-US" dirty="0" err="1"/>
              <a:t>untuk</a:t>
            </a:r>
            <a:r>
              <a:rPr lang="en-US" dirty="0"/>
              <a:t> </a:t>
            </a:r>
            <a:r>
              <a:rPr lang="en-US" dirty="0" err="1"/>
              <a:t>memastikan</a:t>
            </a:r>
            <a:r>
              <a:rPr lang="en-US" dirty="0"/>
              <a:t> </a:t>
            </a:r>
            <a:r>
              <a:rPr lang="en-US" dirty="0" err="1"/>
              <a:t>wahana</a:t>
            </a:r>
            <a:r>
              <a:rPr lang="en-US" dirty="0"/>
              <a:t> </a:t>
            </a:r>
            <a:r>
              <a:rPr lang="en-US" dirty="0" err="1"/>
              <a:t>memiliki</a:t>
            </a:r>
            <a:r>
              <a:rPr lang="en-US" dirty="0"/>
              <a:t> </a:t>
            </a:r>
            <a:r>
              <a:rPr lang="en-US" dirty="0" err="1"/>
              <a:t>kemampuan</a:t>
            </a:r>
            <a:r>
              <a:rPr lang="en-US" dirty="0"/>
              <a:t> </a:t>
            </a:r>
            <a:r>
              <a:rPr lang="en-US" dirty="0" err="1"/>
              <a:t>untuk</a:t>
            </a:r>
            <a:r>
              <a:rPr lang="en-US" dirty="0"/>
              <a:t> </a:t>
            </a:r>
            <a:r>
              <a:rPr lang="en-US" dirty="0" err="1"/>
              <a:t>terbang</a:t>
            </a:r>
            <a:r>
              <a:rPr lang="en-US" dirty="0"/>
              <a:t> indoor. </a:t>
            </a:r>
          </a:p>
          <a:p>
            <a:r>
              <a:rPr lang="en-US" dirty="0" err="1"/>
              <a:t>Wahana</a:t>
            </a:r>
            <a:r>
              <a:rPr lang="en-US" dirty="0"/>
              <a:t> </a:t>
            </a:r>
            <a:r>
              <a:rPr lang="en-US" dirty="0" err="1"/>
              <a:t>tidak</a:t>
            </a:r>
            <a:r>
              <a:rPr lang="en-US" dirty="0"/>
              <a:t> </a:t>
            </a:r>
            <a:r>
              <a:rPr lang="en-US" dirty="0" err="1"/>
              <a:t>harus</a:t>
            </a:r>
            <a:r>
              <a:rPr lang="en-US" dirty="0"/>
              <a:t> </a:t>
            </a:r>
            <a:r>
              <a:rPr lang="en-US" dirty="0" err="1"/>
              <a:t>harus</a:t>
            </a:r>
            <a:r>
              <a:rPr lang="en-US" dirty="0"/>
              <a:t> </a:t>
            </a:r>
            <a:r>
              <a:rPr lang="en-US" dirty="0" err="1"/>
              <a:t>mengirimkan</a:t>
            </a:r>
            <a:r>
              <a:rPr lang="en-US" dirty="0"/>
              <a:t> </a:t>
            </a:r>
            <a:r>
              <a:rPr lang="en-US" dirty="0" err="1"/>
              <a:t>gambar</a:t>
            </a:r>
            <a:r>
              <a:rPr lang="en-US" dirty="0"/>
              <a:t> video </a:t>
            </a:r>
            <a:r>
              <a:rPr lang="en-US" dirty="0" err="1"/>
              <a:t>secara</a:t>
            </a:r>
            <a:r>
              <a:rPr lang="en-US" dirty="0"/>
              <a:t> wireless </a:t>
            </a:r>
            <a:r>
              <a:rPr lang="en-US" dirty="0" err="1"/>
              <a:t>ke</a:t>
            </a:r>
            <a:r>
              <a:rPr lang="en-US" dirty="0"/>
              <a:t> </a:t>
            </a:r>
            <a:r>
              <a:rPr lang="en-US" dirty="0" err="1"/>
              <a:t>komputer</a:t>
            </a:r>
            <a:r>
              <a:rPr lang="en-US" dirty="0"/>
              <a:t> </a:t>
            </a:r>
            <a:r>
              <a:rPr lang="en-US" i="1" dirty="0"/>
              <a:t>Ground Station </a:t>
            </a:r>
            <a:r>
              <a:rPr lang="en-US" dirty="0"/>
              <a:t>(GS), </a:t>
            </a:r>
            <a:r>
              <a:rPr lang="en-US" dirty="0" err="1"/>
              <a:t>namun</a:t>
            </a:r>
            <a:r>
              <a:rPr lang="en-US" dirty="0"/>
              <a:t> </a:t>
            </a:r>
            <a:r>
              <a:rPr lang="en-US" dirty="0" err="1"/>
              <a:t>kemampuan</a:t>
            </a:r>
            <a:r>
              <a:rPr lang="en-US" dirty="0"/>
              <a:t> </a:t>
            </a:r>
            <a:r>
              <a:rPr lang="en-US" dirty="0" err="1"/>
              <a:t>ini</a:t>
            </a:r>
            <a:r>
              <a:rPr lang="en-US" dirty="0"/>
              <a:t> </a:t>
            </a:r>
            <a:r>
              <a:rPr lang="en-US" dirty="0" err="1"/>
              <a:t>akan</a:t>
            </a:r>
            <a:r>
              <a:rPr lang="en-US" dirty="0"/>
              <a:t> </a:t>
            </a:r>
            <a:r>
              <a:rPr lang="en-US" dirty="0" err="1"/>
              <a:t>dipertimbangkan</a:t>
            </a:r>
            <a:r>
              <a:rPr lang="en-US" dirty="0"/>
              <a:t> </a:t>
            </a:r>
            <a:r>
              <a:rPr lang="en-US" dirty="0" err="1"/>
              <a:t>sebagai</a:t>
            </a:r>
            <a:r>
              <a:rPr lang="en-US" dirty="0"/>
              <a:t> </a:t>
            </a:r>
            <a:r>
              <a:rPr lang="en-US" dirty="0" err="1"/>
              <a:t>salah</a:t>
            </a:r>
            <a:r>
              <a:rPr lang="en-US" dirty="0"/>
              <a:t> </a:t>
            </a:r>
            <a:r>
              <a:rPr lang="en-US" dirty="0" err="1"/>
              <a:t>satu</a:t>
            </a:r>
            <a:r>
              <a:rPr lang="en-US" dirty="0"/>
              <a:t> </a:t>
            </a:r>
            <a:r>
              <a:rPr lang="en-US" dirty="0" err="1"/>
              <a:t>fitur</a:t>
            </a:r>
            <a:r>
              <a:rPr lang="en-US" dirty="0"/>
              <a:t> </a:t>
            </a:r>
            <a:r>
              <a:rPr lang="en-US" dirty="0" err="1"/>
              <a:t>pendukung</a:t>
            </a:r>
            <a:r>
              <a:rPr lang="en-US" dirty="0"/>
              <a:t> </a:t>
            </a:r>
            <a:r>
              <a:rPr lang="en-US" dirty="0" err="1"/>
              <a:t>penilaian</a:t>
            </a:r>
            <a:r>
              <a:rPr lang="en-US" dirty="0"/>
              <a:t> </a:t>
            </a:r>
            <a:r>
              <a:rPr lang="en-US" dirty="0" err="1"/>
              <a:t>subyektifitas</a:t>
            </a:r>
            <a:r>
              <a:rPr lang="en-US" dirty="0"/>
              <a:t> </a:t>
            </a:r>
            <a:r>
              <a:rPr lang="en-US" dirty="0" err="1"/>
              <a:t>dalam</a:t>
            </a:r>
            <a:r>
              <a:rPr lang="en-US" dirty="0"/>
              <a:t> </a:t>
            </a:r>
            <a:r>
              <a:rPr lang="en-US" dirty="0" err="1"/>
              <a:t>penentuan</a:t>
            </a:r>
            <a:r>
              <a:rPr lang="en-US" dirty="0"/>
              <a:t> </a:t>
            </a:r>
            <a:r>
              <a:rPr lang="en-US" dirty="0" err="1"/>
              <a:t>penghargaan</a:t>
            </a:r>
            <a:r>
              <a:rPr lang="en-US" dirty="0"/>
              <a:t> </a:t>
            </a:r>
            <a:r>
              <a:rPr lang="en-US" dirty="0" err="1"/>
              <a:t>kontes</a:t>
            </a:r>
            <a:r>
              <a:rPr lang="en-US" dirty="0"/>
              <a:t>. </a:t>
            </a:r>
          </a:p>
          <a:p>
            <a:endParaRPr lang="en-US" dirty="0"/>
          </a:p>
        </p:txBody>
      </p:sp>
    </p:spTree>
    <p:extLst>
      <p:ext uri="{BB962C8B-B14F-4D97-AF65-F5344CB8AC3E}">
        <p14:creationId xmlns:p14="http://schemas.microsoft.com/office/powerpoint/2010/main" val="247022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1388"/>
          </a:xfrm>
        </p:spPr>
        <p:txBody>
          <a:bodyPr>
            <a:normAutofit/>
          </a:bodyPr>
          <a:lstStyle/>
          <a:p>
            <a:r>
              <a:rPr lang="en-US" dirty="0" err="1"/>
              <a:t>Lapangan</a:t>
            </a:r>
            <a:r>
              <a:rPr lang="en-US" dirty="0"/>
              <a:t> </a:t>
            </a:r>
            <a:r>
              <a:rPr lang="en-US" dirty="0" err="1"/>
              <a:t>Lomba</a:t>
            </a:r>
            <a:r>
              <a:rPr lang="en-US" dirty="0"/>
              <a:t> </a:t>
            </a:r>
            <a:r>
              <a:rPr lang="en-US" dirty="0" smtClean="0"/>
              <a:t>VTOL 2024</a:t>
            </a:r>
            <a:endParaRPr lang="en-US" dirty="0"/>
          </a:p>
        </p:txBody>
      </p:sp>
      <p:pic>
        <p:nvPicPr>
          <p:cNvPr id="3" name="Picture 2" descr="Screen Shot 2024-03-14 at 07.12.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291" y="1016001"/>
            <a:ext cx="5245959" cy="5286374"/>
          </a:xfrm>
          <a:prstGeom prst="rect">
            <a:avLst/>
          </a:prstGeom>
        </p:spPr>
      </p:pic>
      <p:sp>
        <p:nvSpPr>
          <p:cNvPr id="5" name="Content Placeholder 2"/>
          <p:cNvSpPr>
            <a:spLocks noGrp="1"/>
          </p:cNvSpPr>
          <p:nvPr>
            <p:ph idx="1"/>
          </p:nvPr>
        </p:nvSpPr>
        <p:spPr>
          <a:xfrm>
            <a:off x="0" y="1139826"/>
            <a:ext cx="3603625" cy="4525963"/>
          </a:xfrm>
        </p:spPr>
        <p:txBody>
          <a:bodyPr>
            <a:noAutofit/>
          </a:bodyPr>
          <a:lstStyle/>
          <a:p>
            <a:r>
              <a:rPr lang="en-US" sz="1600" dirty="0" err="1">
                <a:solidFill>
                  <a:srgbClr val="000000"/>
                </a:solidFill>
              </a:rPr>
              <a:t>Lapangan</a:t>
            </a:r>
            <a:r>
              <a:rPr lang="en-US" sz="1600" dirty="0">
                <a:solidFill>
                  <a:srgbClr val="000000"/>
                </a:solidFill>
              </a:rPr>
              <a:t> </a:t>
            </a:r>
            <a:r>
              <a:rPr lang="en-US" sz="1600" dirty="0" err="1">
                <a:solidFill>
                  <a:srgbClr val="000000"/>
                </a:solidFill>
              </a:rPr>
              <a:t>secara</a:t>
            </a:r>
            <a:r>
              <a:rPr lang="en-US" sz="1600" dirty="0">
                <a:solidFill>
                  <a:srgbClr val="000000"/>
                </a:solidFill>
              </a:rPr>
              <a:t> </a:t>
            </a:r>
            <a:r>
              <a:rPr lang="en-US" sz="1600" dirty="0" err="1">
                <a:solidFill>
                  <a:srgbClr val="000000"/>
                </a:solidFill>
              </a:rPr>
              <a:t>keseluruhan</a:t>
            </a:r>
            <a:r>
              <a:rPr lang="en-US" sz="1600" dirty="0">
                <a:solidFill>
                  <a:srgbClr val="000000"/>
                </a:solidFill>
              </a:rPr>
              <a:t> </a:t>
            </a:r>
            <a:r>
              <a:rPr lang="en-US" sz="1600" dirty="0" err="1">
                <a:solidFill>
                  <a:srgbClr val="000000"/>
                </a:solidFill>
              </a:rPr>
              <a:t>berukuran</a:t>
            </a:r>
            <a:r>
              <a:rPr lang="en-US" sz="1600" dirty="0">
                <a:solidFill>
                  <a:srgbClr val="000000"/>
                </a:solidFill>
              </a:rPr>
              <a:t> 100m x 100m </a:t>
            </a:r>
            <a:r>
              <a:rPr lang="en-US" sz="1600" dirty="0" err="1">
                <a:solidFill>
                  <a:srgbClr val="000000"/>
                </a:solidFill>
              </a:rPr>
              <a:t>berupa</a:t>
            </a:r>
            <a:r>
              <a:rPr lang="en-US" sz="1600" dirty="0">
                <a:solidFill>
                  <a:srgbClr val="000000"/>
                </a:solidFill>
              </a:rPr>
              <a:t> </a:t>
            </a:r>
            <a:r>
              <a:rPr lang="en-US" sz="1600" dirty="0" err="1">
                <a:solidFill>
                  <a:srgbClr val="000000"/>
                </a:solidFill>
              </a:rPr>
              <a:t>lapangan</a:t>
            </a:r>
            <a:r>
              <a:rPr lang="en-US" sz="1600" dirty="0">
                <a:solidFill>
                  <a:srgbClr val="000000"/>
                </a:solidFill>
              </a:rPr>
              <a:t> </a:t>
            </a:r>
            <a:r>
              <a:rPr lang="en-US" sz="1600" dirty="0" err="1" smtClean="0">
                <a:solidFill>
                  <a:srgbClr val="000000"/>
                </a:solidFill>
              </a:rPr>
              <a:t>rumput</a:t>
            </a:r>
            <a:r>
              <a:rPr lang="en-US" sz="1600" dirty="0" smtClean="0">
                <a:solidFill>
                  <a:srgbClr val="000000"/>
                </a:solidFill>
              </a:rPr>
              <a:t>/</a:t>
            </a:r>
            <a:r>
              <a:rPr lang="en-US" sz="1600" dirty="0" err="1" smtClean="0">
                <a:solidFill>
                  <a:srgbClr val="000000"/>
                </a:solidFill>
              </a:rPr>
              <a:t>aspal</a:t>
            </a:r>
            <a:r>
              <a:rPr lang="en-US" sz="1600" dirty="0" smtClean="0">
                <a:solidFill>
                  <a:srgbClr val="000000"/>
                </a:solidFill>
              </a:rPr>
              <a:t> </a:t>
            </a:r>
            <a:r>
              <a:rPr lang="en-US" sz="1600" dirty="0">
                <a:solidFill>
                  <a:srgbClr val="000000"/>
                </a:solidFill>
              </a:rPr>
              <a:t>yang </a:t>
            </a:r>
            <a:r>
              <a:rPr lang="en-US" sz="1600" dirty="0" err="1">
                <a:solidFill>
                  <a:srgbClr val="000000"/>
                </a:solidFill>
              </a:rPr>
              <a:t>ditandai</a:t>
            </a:r>
            <a:r>
              <a:rPr lang="en-US" sz="1600" dirty="0">
                <a:solidFill>
                  <a:srgbClr val="000000"/>
                </a:solidFill>
              </a:rPr>
              <a:t> </a:t>
            </a:r>
            <a:r>
              <a:rPr lang="en-US" sz="1600" dirty="0" err="1">
                <a:solidFill>
                  <a:srgbClr val="000000"/>
                </a:solidFill>
              </a:rPr>
              <a:t>dengan</a:t>
            </a:r>
            <a:r>
              <a:rPr lang="en-US" sz="1600" dirty="0">
                <a:solidFill>
                  <a:srgbClr val="000000"/>
                </a:solidFill>
              </a:rPr>
              <a:t> </a:t>
            </a:r>
            <a:r>
              <a:rPr lang="en-US" sz="1600" dirty="0" err="1">
                <a:solidFill>
                  <a:srgbClr val="000000"/>
                </a:solidFill>
              </a:rPr>
              <a:t>papan</a:t>
            </a:r>
            <a:r>
              <a:rPr lang="en-US" sz="1600" dirty="0">
                <a:solidFill>
                  <a:srgbClr val="000000"/>
                </a:solidFill>
              </a:rPr>
              <a:t> </a:t>
            </a:r>
            <a:r>
              <a:rPr lang="en-US" sz="1600" dirty="0" err="1">
                <a:solidFill>
                  <a:srgbClr val="000000"/>
                </a:solidFill>
              </a:rPr>
              <a:t>atau</a:t>
            </a:r>
            <a:r>
              <a:rPr lang="en-US" sz="1600" dirty="0">
                <a:solidFill>
                  <a:srgbClr val="000000"/>
                </a:solidFill>
              </a:rPr>
              <a:t> </a:t>
            </a:r>
            <a:r>
              <a:rPr lang="en-US" sz="1600" dirty="0" err="1">
                <a:solidFill>
                  <a:srgbClr val="000000"/>
                </a:solidFill>
              </a:rPr>
              <a:t>terpal</a:t>
            </a:r>
            <a:r>
              <a:rPr lang="en-US" sz="1600" dirty="0">
                <a:solidFill>
                  <a:srgbClr val="000000"/>
                </a:solidFill>
              </a:rPr>
              <a:t> 2m x 2m </a:t>
            </a:r>
            <a:r>
              <a:rPr lang="en-US" sz="1600" dirty="0" err="1">
                <a:solidFill>
                  <a:srgbClr val="000000"/>
                </a:solidFill>
              </a:rPr>
              <a:t>berwarna</a:t>
            </a:r>
            <a:r>
              <a:rPr lang="en-US" sz="1600" dirty="0">
                <a:solidFill>
                  <a:srgbClr val="000000"/>
                </a:solidFill>
              </a:rPr>
              <a:t> orange </a:t>
            </a:r>
            <a:r>
              <a:rPr lang="en-US" sz="1600" dirty="0" err="1" smtClean="0">
                <a:solidFill>
                  <a:srgbClr val="000000"/>
                </a:solidFill>
              </a:rPr>
              <a:t>dengan</a:t>
            </a:r>
            <a:r>
              <a:rPr lang="en-US" sz="1600" dirty="0" smtClean="0">
                <a:solidFill>
                  <a:srgbClr val="000000"/>
                </a:solidFill>
              </a:rPr>
              <a:t> </a:t>
            </a:r>
            <a:r>
              <a:rPr lang="en-US" sz="1600" dirty="0" err="1" smtClean="0">
                <a:solidFill>
                  <a:srgbClr val="000000"/>
                </a:solidFill>
              </a:rPr>
              <a:t>bulatan</a:t>
            </a:r>
            <a:r>
              <a:rPr lang="en-US" sz="1600" dirty="0" smtClean="0">
                <a:solidFill>
                  <a:srgbClr val="000000"/>
                </a:solidFill>
              </a:rPr>
              <a:t> </a:t>
            </a:r>
            <a:r>
              <a:rPr lang="en-US" sz="1600" dirty="0" err="1" smtClean="0">
                <a:solidFill>
                  <a:srgbClr val="000000"/>
                </a:solidFill>
              </a:rPr>
              <a:t>putih</a:t>
            </a:r>
            <a:r>
              <a:rPr lang="en-US" sz="1600" dirty="0" smtClean="0">
                <a:solidFill>
                  <a:srgbClr val="000000"/>
                </a:solidFill>
              </a:rPr>
              <a:t> di </a:t>
            </a:r>
            <a:r>
              <a:rPr lang="en-US" sz="1600" dirty="0" err="1" smtClean="0">
                <a:solidFill>
                  <a:srgbClr val="000000"/>
                </a:solidFill>
              </a:rPr>
              <a:t>tengah</a:t>
            </a:r>
            <a:r>
              <a:rPr lang="en-US" sz="1600" dirty="0" smtClean="0">
                <a:solidFill>
                  <a:srgbClr val="000000"/>
                </a:solidFill>
              </a:rPr>
              <a:t> di </a:t>
            </a:r>
            <a:r>
              <a:rPr lang="en-US" sz="1600" dirty="0" err="1">
                <a:solidFill>
                  <a:srgbClr val="000000"/>
                </a:solidFill>
              </a:rPr>
              <a:t>tiap</a:t>
            </a:r>
            <a:r>
              <a:rPr lang="en-US" sz="1600" dirty="0">
                <a:solidFill>
                  <a:srgbClr val="000000"/>
                </a:solidFill>
              </a:rPr>
              <a:t> </a:t>
            </a:r>
            <a:r>
              <a:rPr lang="en-US" sz="1600" dirty="0" err="1">
                <a:solidFill>
                  <a:srgbClr val="000000"/>
                </a:solidFill>
              </a:rPr>
              <a:t>sudut</a:t>
            </a:r>
            <a:r>
              <a:rPr lang="en-US" sz="1600" dirty="0">
                <a:solidFill>
                  <a:srgbClr val="000000"/>
                </a:solidFill>
              </a:rPr>
              <a:t> </a:t>
            </a:r>
            <a:r>
              <a:rPr lang="en-US" sz="1600" dirty="0" err="1">
                <a:solidFill>
                  <a:srgbClr val="000000"/>
                </a:solidFill>
              </a:rPr>
              <a:t>lapangan</a:t>
            </a:r>
            <a:r>
              <a:rPr lang="en-US" sz="1600" dirty="0">
                <a:solidFill>
                  <a:srgbClr val="000000"/>
                </a:solidFill>
              </a:rPr>
              <a:t>. </a:t>
            </a:r>
            <a:r>
              <a:rPr lang="en-US" sz="1600" dirty="0" err="1">
                <a:solidFill>
                  <a:srgbClr val="000000"/>
                </a:solidFill>
              </a:rPr>
              <a:t>Lapangan</a:t>
            </a:r>
            <a:r>
              <a:rPr lang="en-US" sz="1600" dirty="0">
                <a:solidFill>
                  <a:srgbClr val="000000"/>
                </a:solidFill>
              </a:rPr>
              <a:t> </a:t>
            </a:r>
            <a:r>
              <a:rPr lang="en-US" sz="1600" dirty="0" err="1">
                <a:solidFill>
                  <a:srgbClr val="000000"/>
                </a:solidFill>
              </a:rPr>
              <a:t>ini</a:t>
            </a:r>
            <a:r>
              <a:rPr lang="en-US" sz="1600" dirty="0">
                <a:solidFill>
                  <a:srgbClr val="000000"/>
                </a:solidFill>
              </a:rPr>
              <a:t> </a:t>
            </a:r>
            <a:r>
              <a:rPr lang="en-US" sz="1600" dirty="0" err="1">
                <a:solidFill>
                  <a:srgbClr val="000000"/>
                </a:solidFill>
              </a:rPr>
              <a:t>adalah</a:t>
            </a:r>
            <a:r>
              <a:rPr lang="en-US" sz="1600" dirty="0">
                <a:solidFill>
                  <a:srgbClr val="000000"/>
                </a:solidFill>
              </a:rPr>
              <a:t> </a:t>
            </a:r>
            <a:r>
              <a:rPr lang="en-US" sz="1600" dirty="0" err="1">
                <a:solidFill>
                  <a:srgbClr val="000000"/>
                </a:solidFill>
              </a:rPr>
              <a:t>untuk</a:t>
            </a:r>
            <a:r>
              <a:rPr lang="en-US" sz="1600" dirty="0">
                <a:solidFill>
                  <a:srgbClr val="000000"/>
                </a:solidFill>
              </a:rPr>
              <a:t> </a:t>
            </a:r>
            <a:r>
              <a:rPr lang="en-US" sz="1600" dirty="0" err="1">
                <a:solidFill>
                  <a:srgbClr val="000000"/>
                </a:solidFill>
              </a:rPr>
              <a:t>misi</a:t>
            </a:r>
            <a:r>
              <a:rPr lang="en-US" sz="1600" dirty="0">
                <a:solidFill>
                  <a:srgbClr val="000000"/>
                </a:solidFill>
              </a:rPr>
              <a:t> </a:t>
            </a:r>
            <a:r>
              <a:rPr lang="en-US" sz="1600" dirty="0" err="1">
                <a:solidFill>
                  <a:srgbClr val="000000"/>
                </a:solidFill>
              </a:rPr>
              <a:t>terbang</a:t>
            </a:r>
            <a:r>
              <a:rPr lang="en-US" sz="1600" dirty="0">
                <a:solidFill>
                  <a:srgbClr val="000000"/>
                </a:solidFill>
              </a:rPr>
              <a:t> outdoor yang di </a:t>
            </a:r>
            <a:r>
              <a:rPr lang="en-US" sz="1600" dirty="0" err="1" smtClean="0">
                <a:solidFill>
                  <a:srgbClr val="000000"/>
                </a:solidFill>
              </a:rPr>
              <a:t>dalamnya</a:t>
            </a:r>
            <a:r>
              <a:rPr lang="en-US" sz="1600" dirty="0" smtClean="0">
                <a:solidFill>
                  <a:srgbClr val="000000"/>
                </a:solidFill>
              </a:rPr>
              <a:t> </a:t>
            </a:r>
            <a:r>
              <a:rPr lang="en-US" sz="1600" dirty="0" err="1" smtClean="0">
                <a:solidFill>
                  <a:srgbClr val="000000"/>
                </a:solidFill>
              </a:rPr>
              <a:t>adalah</a:t>
            </a:r>
            <a:r>
              <a:rPr lang="en-US" sz="1600" dirty="0" smtClean="0">
                <a:solidFill>
                  <a:srgbClr val="000000"/>
                </a:solidFill>
              </a:rPr>
              <a:t> </a:t>
            </a:r>
            <a:r>
              <a:rPr lang="en-US" sz="1600" dirty="0" err="1">
                <a:solidFill>
                  <a:srgbClr val="000000"/>
                </a:solidFill>
              </a:rPr>
              <a:t>lapangan</a:t>
            </a:r>
            <a:r>
              <a:rPr lang="en-US" sz="1600" dirty="0">
                <a:solidFill>
                  <a:srgbClr val="000000"/>
                </a:solidFill>
              </a:rPr>
              <a:t> </a:t>
            </a:r>
            <a:r>
              <a:rPr lang="en-US" sz="1600" dirty="0" err="1">
                <a:solidFill>
                  <a:srgbClr val="000000"/>
                </a:solidFill>
              </a:rPr>
              <a:t>untuk</a:t>
            </a:r>
            <a:r>
              <a:rPr lang="en-US" sz="1600" dirty="0">
                <a:solidFill>
                  <a:srgbClr val="000000"/>
                </a:solidFill>
              </a:rPr>
              <a:t> </a:t>
            </a:r>
            <a:r>
              <a:rPr lang="en-US" sz="1600" dirty="0" err="1">
                <a:solidFill>
                  <a:srgbClr val="000000"/>
                </a:solidFill>
              </a:rPr>
              <a:t>misi</a:t>
            </a:r>
            <a:r>
              <a:rPr lang="en-US" sz="1600" dirty="0">
                <a:solidFill>
                  <a:srgbClr val="000000"/>
                </a:solidFill>
              </a:rPr>
              <a:t> </a:t>
            </a:r>
            <a:r>
              <a:rPr lang="en-US" sz="1600" dirty="0" err="1">
                <a:solidFill>
                  <a:srgbClr val="000000"/>
                </a:solidFill>
              </a:rPr>
              <a:t>terbang</a:t>
            </a:r>
            <a:r>
              <a:rPr lang="en-US" sz="1600" dirty="0">
                <a:solidFill>
                  <a:srgbClr val="000000"/>
                </a:solidFill>
              </a:rPr>
              <a:t> indoor. </a:t>
            </a:r>
            <a:endParaRPr lang="en-US" sz="1600" dirty="0" smtClean="0">
              <a:solidFill>
                <a:srgbClr val="000000"/>
              </a:solidFill>
            </a:endParaRPr>
          </a:p>
          <a:p>
            <a:r>
              <a:rPr lang="en-US" sz="1600" dirty="0" err="1">
                <a:solidFill>
                  <a:srgbClr val="000000"/>
                </a:solidFill>
              </a:rPr>
              <a:t>Lapangan</a:t>
            </a:r>
            <a:r>
              <a:rPr lang="en-US" sz="1600" dirty="0">
                <a:solidFill>
                  <a:srgbClr val="000000"/>
                </a:solidFill>
              </a:rPr>
              <a:t> indoor </a:t>
            </a:r>
            <a:r>
              <a:rPr lang="en-US" sz="1600" dirty="0" err="1">
                <a:solidFill>
                  <a:srgbClr val="000000"/>
                </a:solidFill>
              </a:rPr>
              <a:t>berukuran</a:t>
            </a:r>
            <a:r>
              <a:rPr lang="en-US" sz="1600" dirty="0">
                <a:solidFill>
                  <a:srgbClr val="000000"/>
                </a:solidFill>
              </a:rPr>
              <a:t> </a:t>
            </a:r>
            <a:r>
              <a:rPr lang="en-US" sz="1600" dirty="0" err="1">
                <a:solidFill>
                  <a:srgbClr val="000000"/>
                </a:solidFill>
              </a:rPr>
              <a:t>penuh</a:t>
            </a:r>
            <a:r>
              <a:rPr lang="en-US" sz="1600" dirty="0">
                <a:solidFill>
                  <a:srgbClr val="000000"/>
                </a:solidFill>
              </a:rPr>
              <a:t> </a:t>
            </a:r>
            <a:r>
              <a:rPr lang="en-US" sz="1600" dirty="0" smtClean="0">
                <a:solidFill>
                  <a:srgbClr val="000000"/>
                </a:solidFill>
              </a:rPr>
              <a:t>22</a:t>
            </a:r>
            <a:r>
              <a:rPr lang="en-US" sz="1600" dirty="0" smtClean="0">
                <a:solidFill>
                  <a:srgbClr val="000000"/>
                </a:solidFill>
              </a:rPr>
              <a:t>m </a:t>
            </a:r>
            <a:r>
              <a:rPr lang="en-US" sz="1600" dirty="0">
                <a:solidFill>
                  <a:srgbClr val="000000"/>
                </a:solidFill>
              </a:rPr>
              <a:t>x 7,5m. </a:t>
            </a:r>
            <a:r>
              <a:rPr lang="en-US" sz="1600" dirty="0" err="1">
                <a:solidFill>
                  <a:srgbClr val="000000"/>
                </a:solidFill>
              </a:rPr>
              <a:t>Terdapat</a:t>
            </a:r>
            <a:r>
              <a:rPr lang="en-US" sz="1600" dirty="0">
                <a:solidFill>
                  <a:srgbClr val="000000"/>
                </a:solidFill>
              </a:rPr>
              <a:t> </a:t>
            </a:r>
            <a:r>
              <a:rPr lang="en-US" sz="1600" dirty="0" err="1">
                <a:solidFill>
                  <a:srgbClr val="000000"/>
                </a:solidFill>
              </a:rPr>
              <a:t>lorong</a:t>
            </a:r>
            <a:r>
              <a:rPr lang="en-US" sz="1600" dirty="0">
                <a:solidFill>
                  <a:srgbClr val="000000"/>
                </a:solidFill>
              </a:rPr>
              <a:t> </a:t>
            </a:r>
            <a:r>
              <a:rPr lang="en-US" sz="1600" dirty="0" err="1">
                <a:solidFill>
                  <a:srgbClr val="000000"/>
                </a:solidFill>
              </a:rPr>
              <a:t>berbentuk</a:t>
            </a:r>
            <a:r>
              <a:rPr lang="en-US" sz="1600" dirty="0">
                <a:solidFill>
                  <a:srgbClr val="000000"/>
                </a:solidFill>
              </a:rPr>
              <a:t> L </a:t>
            </a:r>
            <a:r>
              <a:rPr lang="en-US" sz="1600" dirty="0" err="1">
                <a:solidFill>
                  <a:srgbClr val="000000"/>
                </a:solidFill>
              </a:rPr>
              <a:t>untuk</a:t>
            </a:r>
            <a:r>
              <a:rPr lang="en-US" sz="1600" dirty="0">
                <a:solidFill>
                  <a:srgbClr val="000000"/>
                </a:solidFill>
              </a:rPr>
              <a:t> </a:t>
            </a:r>
            <a:r>
              <a:rPr lang="en-US" sz="1600" dirty="0" err="1">
                <a:solidFill>
                  <a:srgbClr val="000000"/>
                </a:solidFill>
              </a:rPr>
              <a:t>masing-masing</a:t>
            </a:r>
            <a:r>
              <a:rPr lang="en-US" sz="1600" dirty="0">
                <a:solidFill>
                  <a:srgbClr val="000000"/>
                </a:solidFill>
              </a:rPr>
              <a:t> TIM </a:t>
            </a:r>
            <a:r>
              <a:rPr lang="en-US" sz="1600" dirty="0" err="1">
                <a:solidFill>
                  <a:srgbClr val="000000"/>
                </a:solidFill>
              </a:rPr>
              <a:t>dengan</a:t>
            </a:r>
            <a:r>
              <a:rPr lang="en-US" sz="1600" dirty="0">
                <a:solidFill>
                  <a:srgbClr val="000000"/>
                </a:solidFill>
              </a:rPr>
              <a:t> </a:t>
            </a:r>
            <a:r>
              <a:rPr lang="en-US" sz="1600" dirty="0" err="1">
                <a:solidFill>
                  <a:srgbClr val="000000"/>
                </a:solidFill>
              </a:rPr>
              <a:t>dinding</a:t>
            </a:r>
            <a:r>
              <a:rPr lang="en-US" sz="1600" dirty="0">
                <a:solidFill>
                  <a:srgbClr val="000000"/>
                </a:solidFill>
              </a:rPr>
              <a:t> </a:t>
            </a:r>
            <a:r>
              <a:rPr lang="en-US" sz="1600" dirty="0" err="1">
                <a:solidFill>
                  <a:srgbClr val="000000"/>
                </a:solidFill>
              </a:rPr>
              <a:t>pembatas</a:t>
            </a:r>
            <a:r>
              <a:rPr lang="en-US" sz="1600" dirty="0">
                <a:solidFill>
                  <a:srgbClr val="000000"/>
                </a:solidFill>
              </a:rPr>
              <a:t> </a:t>
            </a:r>
            <a:r>
              <a:rPr lang="en-US" sz="1600" dirty="0" err="1">
                <a:solidFill>
                  <a:srgbClr val="000000"/>
                </a:solidFill>
              </a:rPr>
              <a:t>setinggi</a:t>
            </a:r>
            <a:r>
              <a:rPr lang="en-US" sz="1600" dirty="0">
                <a:solidFill>
                  <a:srgbClr val="000000"/>
                </a:solidFill>
              </a:rPr>
              <a:t> 150cm </a:t>
            </a:r>
            <a:r>
              <a:rPr lang="en-US" sz="1600" dirty="0" err="1">
                <a:solidFill>
                  <a:srgbClr val="000000"/>
                </a:solidFill>
              </a:rPr>
              <a:t>terbuat</a:t>
            </a:r>
            <a:r>
              <a:rPr lang="en-US" sz="1600" dirty="0">
                <a:solidFill>
                  <a:srgbClr val="000000"/>
                </a:solidFill>
              </a:rPr>
              <a:t> </a:t>
            </a:r>
            <a:r>
              <a:rPr lang="en-US" sz="1600" dirty="0" err="1">
                <a:solidFill>
                  <a:srgbClr val="000000"/>
                </a:solidFill>
              </a:rPr>
              <a:t>dari</a:t>
            </a:r>
            <a:r>
              <a:rPr lang="en-US" sz="1600" dirty="0">
                <a:solidFill>
                  <a:srgbClr val="000000"/>
                </a:solidFill>
              </a:rPr>
              <a:t> </a:t>
            </a:r>
            <a:r>
              <a:rPr lang="en-US" sz="1600" dirty="0" err="1">
                <a:solidFill>
                  <a:srgbClr val="000000"/>
                </a:solidFill>
              </a:rPr>
              <a:t>multipleks</a:t>
            </a:r>
            <a:r>
              <a:rPr lang="en-US" sz="1600" dirty="0">
                <a:solidFill>
                  <a:srgbClr val="000000"/>
                </a:solidFill>
              </a:rPr>
              <a:t> </a:t>
            </a:r>
            <a:r>
              <a:rPr lang="en-US" sz="1600" dirty="0" err="1">
                <a:solidFill>
                  <a:srgbClr val="000000"/>
                </a:solidFill>
              </a:rPr>
              <a:t>atau</a:t>
            </a:r>
            <a:r>
              <a:rPr lang="en-US" sz="1600" dirty="0">
                <a:solidFill>
                  <a:srgbClr val="000000"/>
                </a:solidFill>
              </a:rPr>
              <a:t> </a:t>
            </a:r>
            <a:r>
              <a:rPr lang="en-US" sz="1600" dirty="0" err="1" smtClean="0">
                <a:solidFill>
                  <a:srgbClr val="000000"/>
                </a:solidFill>
              </a:rPr>
              <a:t>calsiboard</a:t>
            </a:r>
            <a:r>
              <a:rPr lang="en-US" sz="1600" dirty="0" smtClean="0">
                <a:solidFill>
                  <a:srgbClr val="000000"/>
                </a:solidFill>
              </a:rPr>
              <a:t> </a:t>
            </a:r>
            <a:r>
              <a:rPr lang="en-US" sz="1600" dirty="0" err="1" smtClean="0">
                <a:solidFill>
                  <a:srgbClr val="000000"/>
                </a:solidFill>
              </a:rPr>
              <a:t>dengan</a:t>
            </a:r>
            <a:r>
              <a:rPr lang="en-US" sz="1600" dirty="0">
                <a:solidFill>
                  <a:srgbClr val="000000"/>
                </a:solidFill>
              </a:rPr>
              <a:t> </a:t>
            </a:r>
            <a:r>
              <a:rPr lang="en-US" sz="1600" dirty="0" err="1" smtClean="0">
                <a:solidFill>
                  <a:srgbClr val="000000"/>
                </a:solidFill>
              </a:rPr>
              <a:t>dinding</a:t>
            </a:r>
            <a:r>
              <a:rPr lang="en-US" sz="1600" dirty="0" smtClean="0">
                <a:solidFill>
                  <a:srgbClr val="000000"/>
                </a:solidFill>
              </a:rPr>
              <a:t> </a:t>
            </a:r>
            <a:r>
              <a:rPr lang="en-US" sz="1600" dirty="0" err="1">
                <a:solidFill>
                  <a:srgbClr val="000000"/>
                </a:solidFill>
              </a:rPr>
              <a:t>berwarna</a:t>
            </a:r>
            <a:r>
              <a:rPr lang="en-US" sz="1600" dirty="0">
                <a:solidFill>
                  <a:srgbClr val="000000"/>
                </a:solidFill>
              </a:rPr>
              <a:t> </a:t>
            </a:r>
            <a:r>
              <a:rPr lang="en-US" sz="1600" dirty="0" err="1">
                <a:solidFill>
                  <a:srgbClr val="000000"/>
                </a:solidFill>
              </a:rPr>
              <a:t>abu-abu</a:t>
            </a:r>
            <a:r>
              <a:rPr lang="en-US" sz="1600" dirty="0">
                <a:solidFill>
                  <a:srgbClr val="000000"/>
                </a:solidFill>
              </a:rPr>
              <a:t>. </a:t>
            </a:r>
          </a:p>
          <a:p>
            <a:r>
              <a:rPr lang="en-US" sz="1600" dirty="0" smtClean="0">
                <a:solidFill>
                  <a:srgbClr val="000000"/>
                </a:solidFill>
              </a:rPr>
              <a:t>Di </a:t>
            </a:r>
            <a:r>
              <a:rPr lang="en-US" sz="1600" dirty="0" err="1" smtClean="0">
                <a:solidFill>
                  <a:srgbClr val="000000"/>
                </a:solidFill>
              </a:rPr>
              <a:t>pintu</a:t>
            </a:r>
            <a:r>
              <a:rPr lang="en-US" sz="1600" dirty="0" smtClean="0">
                <a:solidFill>
                  <a:srgbClr val="000000"/>
                </a:solidFill>
              </a:rPr>
              <a:t> </a:t>
            </a:r>
            <a:r>
              <a:rPr lang="en-US" sz="1600" dirty="0" err="1" smtClean="0">
                <a:solidFill>
                  <a:srgbClr val="000000"/>
                </a:solidFill>
              </a:rPr>
              <a:t>keluar</a:t>
            </a:r>
            <a:r>
              <a:rPr lang="en-US" sz="1600" dirty="0" smtClean="0">
                <a:solidFill>
                  <a:srgbClr val="000000"/>
                </a:solidFill>
              </a:rPr>
              <a:t> </a:t>
            </a:r>
            <a:r>
              <a:rPr lang="en-US" sz="1600" dirty="0" err="1" smtClean="0">
                <a:solidFill>
                  <a:srgbClr val="000000"/>
                </a:solidFill>
              </a:rPr>
              <a:t>misi</a:t>
            </a:r>
            <a:r>
              <a:rPr lang="en-US" sz="1600" dirty="0" smtClean="0">
                <a:solidFill>
                  <a:srgbClr val="000000"/>
                </a:solidFill>
              </a:rPr>
              <a:t> indoor </a:t>
            </a:r>
            <a:r>
              <a:rPr lang="en-US" sz="1600" dirty="0" err="1" smtClean="0">
                <a:solidFill>
                  <a:srgbClr val="000000"/>
                </a:solidFill>
              </a:rPr>
              <a:t>terdapat</a:t>
            </a:r>
            <a:r>
              <a:rPr lang="en-US" sz="1600" dirty="0" smtClean="0">
                <a:solidFill>
                  <a:srgbClr val="000000"/>
                </a:solidFill>
              </a:rPr>
              <a:t> </a:t>
            </a:r>
            <a:r>
              <a:rPr lang="en-US" sz="1600" dirty="0" err="1" smtClean="0">
                <a:solidFill>
                  <a:srgbClr val="000000"/>
                </a:solidFill>
              </a:rPr>
              <a:t>lorong</a:t>
            </a:r>
            <a:r>
              <a:rPr lang="en-US" sz="1600" dirty="0" smtClean="0">
                <a:solidFill>
                  <a:srgbClr val="000000"/>
                </a:solidFill>
              </a:rPr>
              <a:t> </a:t>
            </a:r>
            <a:r>
              <a:rPr lang="en-US" sz="1600" dirty="0" err="1" smtClean="0">
                <a:solidFill>
                  <a:srgbClr val="000000"/>
                </a:solidFill>
              </a:rPr>
              <a:t>vertikal</a:t>
            </a:r>
            <a:r>
              <a:rPr lang="en-US" sz="1600" dirty="0" smtClean="0">
                <a:solidFill>
                  <a:srgbClr val="000000"/>
                </a:solidFill>
              </a:rPr>
              <a:t> </a:t>
            </a:r>
            <a:r>
              <a:rPr lang="en-US" sz="1600" dirty="0" err="1" smtClean="0">
                <a:solidFill>
                  <a:srgbClr val="000000"/>
                </a:solidFill>
              </a:rPr>
              <a:t>untuk</a:t>
            </a:r>
            <a:r>
              <a:rPr lang="en-US" sz="1600" dirty="0" smtClean="0">
                <a:solidFill>
                  <a:srgbClr val="000000"/>
                </a:solidFill>
              </a:rPr>
              <a:t> </a:t>
            </a:r>
            <a:r>
              <a:rPr lang="en-US" sz="1600" dirty="0" err="1" smtClean="0">
                <a:solidFill>
                  <a:srgbClr val="000000"/>
                </a:solidFill>
              </a:rPr>
              <a:t>menuju</a:t>
            </a:r>
            <a:r>
              <a:rPr lang="en-US" sz="1600" dirty="0" smtClean="0">
                <a:solidFill>
                  <a:srgbClr val="000000"/>
                </a:solidFill>
              </a:rPr>
              <a:t> </a:t>
            </a:r>
            <a:r>
              <a:rPr lang="en-US" sz="1600" dirty="0" err="1" smtClean="0">
                <a:solidFill>
                  <a:srgbClr val="000000"/>
                </a:solidFill>
              </a:rPr>
              <a:t>misi</a:t>
            </a:r>
            <a:r>
              <a:rPr lang="en-US" sz="1600" dirty="0" smtClean="0">
                <a:solidFill>
                  <a:srgbClr val="000000"/>
                </a:solidFill>
              </a:rPr>
              <a:t> outdoor. </a:t>
            </a:r>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1840300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4-03-14 at 07.14.0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1225"/>
          </a:xfrm>
          <a:prstGeom prst="rect">
            <a:avLst/>
          </a:prstGeom>
        </p:spPr>
      </p:pic>
      <p:sp>
        <p:nvSpPr>
          <p:cNvPr id="2" name="Title 1"/>
          <p:cNvSpPr>
            <a:spLocks noGrp="1"/>
          </p:cNvSpPr>
          <p:nvPr>
            <p:ph type="title"/>
          </p:nvPr>
        </p:nvSpPr>
        <p:spPr>
          <a:xfrm>
            <a:off x="457200" y="140169"/>
            <a:ext cx="8229600" cy="1143000"/>
          </a:xfrm>
        </p:spPr>
        <p:txBody>
          <a:bodyPr>
            <a:normAutofit fontScale="90000"/>
          </a:bodyPr>
          <a:lstStyle/>
          <a:p>
            <a:r>
              <a:rPr lang="en-US" dirty="0" err="1"/>
              <a:t>Perspektif</a:t>
            </a:r>
            <a:r>
              <a:rPr lang="en-US" dirty="0"/>
              <a:t> </a:t>
            </a:r>
            <a:r>
              <a:rPr lang="en-US" dirty="0" err="1"/>
              <a:t>Lapangan</a:t>
            </a:r>
            <a:r>
              <a:rPr lang="en-US" dirty="0"/>
              <a:t> VTOL indoor </a:t>
            </a:r>
            <a:br>
              <a:rPr lang="en-US" dirty="0"/>
            </a:br>
            <a:r>
              <a:rPr lang="en-US" dirty="0" smtClean="0"/>
              <a:t>VTOL </a:t>
            </a:r>
            <a:r>
              <a:rPr lang="en-US" dirty="0" smtClean="0"/>
              <a:t>2024</a:t>
            </a:r>
            <a:endParaRPr lang="en-US" dirty="0"/>
          </a:p>
        </p:txBody>
      </p:sp>
    </p:spTree>
    <p:extLst>
      <p:ext uri="{BB962C8B-B14F-4D97-AF65-F5344CB8AC3E}">
        <p14:creationId xmlns:p14="http://schemas.microsoft.com/office/powerpoint/2010/main" val="33581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Detil</a:t>
            </a:r>
            <a:r>
              <a:rPr lang="en-US" dirty="0" smtClean="0"/>
              <a:t> </a:t>
            </a:r>
            <a:r>
              <a:rPr lang="en-US" dirty="0" err="1" smtClean="0"/>
              <a:t>Lapangan</a:t>
            </a:r>
            <a:r>
              <a:rPr lang="en-US" dirty="0" smtClean="0"/>
              <a:t> Indoor VTOL 2024</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417638"/>
            <a:ext cx="9144000" cy="5440361"/>
          </a:xfrm>
          <a:prstGeom prst="rect">
            <a:avLst/>
          </a:prstGeom>
        </p:spPr>
      </p:pic>
    </p:spTree>
    <p:extLst>
      <p:ext uri="{BB962C8B-B14F-4D97-AF65-F5344CB8AC3E}">
        <p14:creationId xmlns:p14="http://schemas.microsoft.com/office/powerpoint/2010/main" val="99280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Detil</a:t>
            </a:r>
            <a:r>
              <a:rPr lang="en-US" dirty="0"/>
              <a:t> </a:t>
            </a:r>
            <a:r>
              <a:rPr lang="en-US" dirty="0" err="1"/>
              <a:t>Lapangan</a:t>
            </a:r>
            <a:r>
              <a:rPr lang="en-US" dirty="0"/>
              <a:t> Indoor VTOL 2024</a:t>
            </a:r>
          </a:p>
        </p:txBody>
      </p:sp>
      <p:sp>
        <p:nvSpPr>
          <p:cNvPr id="3" name="Content Placeholder 2"/>
          <p:cNvSpPr>
            <a:spLocks noGrp="1"/>
          </p:cNvSpPr>
          <p:nvPr>
            <p:ph idx="1"/>
          </p:nvPr>
        </p:nvSpPr>
        <p:spPr/>
        <p:txBody>
          <a:bodyPr>
            <a:normAutofit fontScale="85000" lnSpcReduction="20000"/>
          </a:bodyPr>
          <a:lstStyle/>
          <a:p>
            <a:r>
              <a:rPr lang="en-US" dirty="0" err="1"/>
              <a:t>Lapangan</a:t>
            </a:r>
            <a:r>
              <a:rPr lang="en-US" dirty="0"/>
              <a:t> indoor </a:t>
            </a:r>
            <a:r>
              <a:rPr lang="en-US" dirty="0" err="1"/>
              <a:t>berukuran</a:t>
            </a:r>
            <a:r>
              <a:rPr lang="en-US" dirty="0"/>
              <a:t> </a:t>
            </a:r>
            <a:r>
              <a:rPr lang="en-US" dirty="0" err="1"/>
              <a:t>penuh</a:t>
            </a:r>
            <a:r>
              <a:rPr lang="en-US" dirty="0"/>
              <a:t> 22 m x 7,5 m. </a:t>
            </a:r>
            <a:r>
              <a:rPr lang="en-US" dirty="0" err="1"/>
              <a:t>Satu</a:t>
            </a:r>
            <a:r>
              <a:rPr lang="en-US" dirty="0"/>
              <a:t> </a:t>
            </a:r>
            <a:r>
              <a:rPr lang="en-US" dirty="0" err="1"/>
              <a:t>tim</a:t>
            </a:r>
            <a:r>
              <a:rPr lang="en-US" dirty="0"/>
              <a:t> </a:t>
            </a:r>
            <a:r>
              <a:rPr lang="en-US" dirty="0" err="1"/>
              <a:t>menggunakan</a:t>
            </a:r>
            <a:r>
              <a:rPr lang="en-US" dirty="0"/>
              <a:t> </a:t>
            </a:r>
            <a:r>
              <a:rPr lang="en-US" dirty="0" err="1"/>
              <a:t>satu</a:t>
            </a:r>
            <a:r>
              <a:rPr lang="en-US" dirty="0"/>
              <a:t> </a:t>
            </a:r>
            <a:r>
              <a:rPr lang="en-US" dirty="0" err="1"/>
              <a:t>sisi</a:t>
            </a:r>
            <a:r>
              <a:rPr lang="en-US" dirty="0"/>
              <a:t> </a:t>
            </a:r>
            <a:r>
              <a:rPr lang="en-US" dirty="0" err="1"/>
              <a:t>lapangan</a:t>
            </a:r>
            <a:r>
              <a:rPr lang="en-US" dirty="0"/>
              <a:t> (11 m x 7,5 m). </a:t>
            </a:r>
            <a:r>
              <a:rPr lang="en-US" dirty="0" err="1"/>
              <a:t>Lapangan</a:t>
            </a:r>
            <a:r>
              <a:rPr lang="en-US" dirty="0"/>
              <a:t> indoor </a:t>
            </a:r>
            <a:r>
              <a:rPr lang="en-US" dirty="0" err="1"/>
              <a:t>dimulai</a:t>
            </a:r>
            <a:r>
              <a:rPr lang="en-US" dirty="0"/>
              <a:t> </a:t>
            </a:r>
            <a:r>
              <a:rPr lang="en-US" dirty="0" err="1"/>
              <a:t>dari</a:t>
            </a:r>
            <a:r>
              <a:rPr lang="en-US" dirty="0"/>
              <a:t>: Autonomous Start, </a:t>
            </a:r>
            <a:r>
              <a:rPr lang="en-US" dirty="0" err="1"/>
              <a:t>kawasan</a:t>
            </a:r>
            <a:r>
              <a:rPr lang="en-US" dirty="0"/>
              <a:t> </a:t>
            </a:r>
            <a:r>
              <a:rPr lang="en-US" dirty="0" err="1"/>
              <a:t>pengambilan</a:t>
            </a:r>
            <a:r>
              <a:rPr lang="en-US" dirty="0"/>
              <a:t> </a:t>
            </a:r>
            <a:r>
              <a:rPr lang="en-US" dirty="0" err="1"/>
              <a:t>obyek</a:t>
            </a:r>
            <a:r>
              <a:rPr lang="en-US" dirty="0"/>
              <a:t> </a:t>
            </a:r>
            <a:r>
              <a:rPr lang="en-US" dirty="0" err="1"/>
              <a:t>misi</a:t>
            </a:r>
            <a:r>
              <a:rPr lang="en-US" dirty="0"/>
              <a:t> indoor yang </a:t>
            </a:r>
            <a:r>
              <a:rPr lang="en-US" dirty="0" err="1"/>
              <a:t>terletak</a:t>
            </a:r>
            <a:r>
              <a:rPr lang="en-US" dirty="0"/>
              <a:t> di </a:t>
            </a:r>
            <a:r>
              <a:rPr lang="en-US" dirty="0" err="1"/>
              <a:t>depan</a:t>
            </a:r>
            <a:r>
              <a:rPr lang="en-US" dirty="0"/>
              <a:t> autonomous start (1~2 m), </a:t>
            </a:r>
            <a:r>
              <a:rPr lang="en-US" dirty="0" err="1"/>
              <a:t>lorong</a:t>
            </a:r>
            <a:r>
              <a:rPr lang="en-US" dirty="0"/>
              <a:t> </a:t>
            </a:r>
            <a:r>
              <a:rPr lang="en-US" dirty="0" err="1"/>
              <a:t>berdinding</a:t>
            </a:r>
            <a:r>
              <a:rPr lang="en-US" dirty="0"/>
              <a:t> </a:t>
            </a:r>
            <a:r>
              <a:rPr lang="en-US" dirty="0" err="1"/>
              <a:t>berbentuk</a:t>
            </a:r>
            <a:r>
              <a:rPr lang="en-US" dirty="0"/>
              <a:t> L </a:t>
            </a:r>
            <a:r>
              <a:rPr lang="en-US" dirty="0" err="1"/>
              <a:t>setinggi</a:t>
            </a:r>
            <a:r>
              <a:rPr lang="en-US" dirty="0"/>
              <a:t> 150 cm, </a:t>
            </a:r>
            <a:r>
              <a:rPr lang="en-US" dirty="0" err="1"/>
              <a:t>kawasan</a:t>
            </a:r>
            <a:r>
              <a:rPr lang="en-US" dirty="0"/>
              <a:t> (</a:t>
            </a:r>
            <a:r>
              <a:rPr lang="en-US" dirty="0" err="1"/>
              <a:t>berisi</a:t>
            </a:r>
            <a:r>
              <a:rPr lang="en-US" dirty="0"/>
              <a:t> </a:t>
            </a:r>
            <a:r>
              <a:rPr lang="en-US" dirty="0" err="1"/>
              <a:t>keranjang</a:t>
            </a:r>
            <a:r>
              <a:rPr lang="en-US" dirty="0"/>
              <a:t>) </a:t>
            </a:r>
            <a:r>
              <a:rPr lang="en-US" dirty="0" err="1"/>
              <a:t>untuk</a:t>
            </a:r>
            <a:r>
              <a:rPr lang="en-US" dirty="0"/>
              <a:t> dropping </a:t>
            </a:r>
            <a:r>
              <a:rPr lang="en-US" dirty="0" err="1"/>
              <a:t>obyek</a:t>
            </a:r>
            <a:r>
              <a:rPr lang="en-US" dirty="0"/>
              <a:t> </a:t>
            </a:r>
            <a:r>
              <a:rPr lang="en-US" dirty="0" err="1"/>
              <a:t>misi</a:t>
            </a:r>
            <a:r>
              <a:rPr lang="en-US" dirty="0"/>
              <a:t> indoor, </a:t>
            </a:r>
            <a:r>
              <a:rPr lang="en-US" dirty="0" err="1"/>
              <a:t>dan</a:t>
            </a:r>
            <a:r>
              <a:rPr lang="en-US" dirty="0"/>
              <a:t> </a:t>
            </a:r>
            <a:r>
              <a:rPr lang="en-US" dirty="0" err="1"/>
              <a:t>lorong</a:t>
            </a:r>
            <a:r>
              <a:rPr lang="en-US" dirty="0"/>
              <a:t> </a:t>
            </a:r>
            <a:r>
              <a:rPr lang="en-US" dirty="0" err="1"/>
              <a:t>keluar</a:t>
            </a:r>
            <a:r>
              <a:rPr lang="en-US" dirty="0"/>
              <a:t> </a:t>
            </a:r>
            <a:r>
              <a:rPr lang="en-US" dirty="0" err="1"/>
              <a:t>misi</a:t>
            </a:r>
            <a:r>
              <a:rPr lang="en-US" dirty="0"/>
              <a:t> indoor (INDOOR EXIT GATE) </a:t>
            </a:r>
            <a:r>
              <a:rPr lang="en-US" dirty="0" err="1"/>
              <a:t>berbentuk</a:t>
            </a:r>
            <a:r>
              <a:rPr lang="en-US" dirty="0"/>
              <a:t> </a:t>
            </a:r>
            <a:r>
              <a:rPr lang="en-US" dirty="0" err="1"/>
              <a:t>dinding</a:t>
            </a:r>
            <a:r>
              <a:rPr lang="en-US" dirty="0"/>
              <a:t> </a:t>
            </a:r>
            <a:r>
              <a:rPr lang="en-US" dirty="0" err="1"/>
              <a:t>setinggi</a:t>
            </a:r>
            <a:r>
              <a:rPr lang="en-US" dirty="0"/>
              <a:t> 240 cm </a:t>
            </a:r>
            <a:r>
              <a:rPr lang="en-US" dirty="0" err="1"/>
              <a:t>dengan</a:t>
            </a:r>
            <a:r>
              <a:rPr lang="en-US" dirty="0"/>
              <a:t> </a:t>
            </a:r>
            <a:r>
              <a:rPr lang="en-US" dirty="0" err="1"/>
              <a:t>lubang</a:t>
            </a:r>
            <a:r>
              <a:rPr lang="en-US" dirty="0"/>
              <a:t> </a:t>
            </a:r>
            <a:r>
              <a:rPr lang="en-US" dirty="0" err="1"/>
              <a:t>kotak</a:t>
            </a:r>
            <a:r>
              <a:rPr lang="en-US" dirty="0"/>
              <a:t> di </a:t>
            </a:r>
            <a:r>
              <a:rPr lang="en-US" dirty="0" err="1"/>
              <a:t>sisi</a:t>
            </a:r>
            <a:r>
              <a:rPr lang="en-US" dirty="0"/>
              <a:t> </a:t>
            </a:r>
            <a:r>
              <a:rPr lang="en-US" dirty="0" err="1"/>
              <a:t>atas</a:t>
            </a:r>
            <a:r>
              <a:rPr lang="en-US" dirty="0"/>
              <a:t>. </a:t>
            </a:r>
            <a:r>
              <a:rPr lang="en-US" dirty="0" err="1"/>
              <a:t>lorong</a:t>
            </a:r>
            <a:r>
              <a:rPr lang="en-US" dirty="0"/>
              <a:t> </a:t>
            </a:r>
            <a:r>
              <a:rPr lang="en-US" dirty="0" err="1"/>
              <a:t>berbentuk</a:t>
            </a:r>
            <a:r>
              <a:rPr lang="en-US" dirty="0"/>
              <a:t> L </a:t>
            </a:r>
            <a:r>
              <a:rPr lang="en-US" dirty="0" err="1"/>
              <a:t>untuk</a:t>
            </a:r>
            <a:r>
              <a:rPr lang="en-US" dirty="0"/>
              <a:t> </a:t>
            </a:r>
            <a:r>
              <a:rPr lang="en-US" dirty="0" err="1"/>
              <a:t>masing-masing</a:t>
            </a:r>
            <a:r>
              <a:rPr lang="en-US" dirty="0"/>
              <a:t> TIM </a:t>
            </a:r>
            <a:r>
              <a:rPr lang="en-US" dirty="0" err="1"/>
              <a:t>dengan</a:t>
            </a:r>
            <a:r>
              <a:rPr lang="en-US" dirty="0"/>
              <a:t> </a:t>
            </a:r>
            <a:r>
              <a:rPr lang="en-US" dirty="0" err="1"/>
              <a:t>dinding</a:t>
            </a:r>
            <a:r>
              <a:rPr lang="en-US" dirty="0"/>
              <a:t> </a:t>
            </a:r>
            <a:r>
              <a:rPr lang="en-US" dirty="0" err="1"/>
              <a:t>pembatas</a:t>
            </a:r>
            <a:r>
              <a:rPr lang="en-US" dirty="0"/>
              <a:t> </a:t>
            </a:r>
            <a:r>
              <a:rPr lang="en-US" dirty="0" err="1"/>
              <a:t>setinggi</a:t>
            </a:r>
            <a:r>
              <a:rPr lang="en-US" dirty="0"/>
              <a:t> 150cm </a:t>
            </a:r>
            <a:r>
              <a:rPr lang="en-US" dirty="0" err="1"/>
              <a:t>terbuat</a:t>
            </a:r>
            <a:r>
              <a:rPr lang="en-US" dirty="0"/>
              <a:t> </a:t>
            </a:r>
            <a:r>
              <a:rPr lang="en-US" dirty="0" err="1"/>
              <a:t>dari</a:t>
            </a:r>
            <a:r>
              <a:rPr lang="en-US" dirty="0"/>
              <a:t> </a:t>
            </a:r>
            <a:r>
              <a:rPr lang="en-US" dirty="0" err="1"/>
              <a:t>multipleks</a:t>
            </a:r>
            <a:r>
              <a:rPr lang="en-US" dirty="0"/>
              <a:t> </a:t>
            </a:r>
            <a:r>
              <a:rPr lang="en-US" dirty="0" err="1"/>
              <a:t>atau</a:t>
            </a:r>
            <a:r>
              <a:rPr lang="en-US" dirty="0"/>
              <a:t> </a:t>
            </a:r>
            <a:r>
              <a:rPr lang="en-US" dirty="0" err="1"/>
              <a:t>calsiboard</a:t>
            </a:r>
            <a:r>
              <a:rPr lang="en-US" dirty="0"/>
              <a:t>. </a:t>
            </a:r>
            <a:r>
              <a:rPr lang="en-US" dirty="0" err="1"/>
              <a:t>Dinding</a:t>
            </a:r>
            <a:r>
              <a:rPr lang="en-US" dirty="0"/>
              <a:t> </a:t>
            </a:r>
            <a:r>
              <a:rPr lang="en-US" dirty="0" err="1"/>
              <a:t>berwarna</a:t>
            </a:r>
            <a:r>
              <a:rPr lang="en-US" dirty="0"/>
              <a:t> </a:t>
            </a:r>
            <a:r>
              <a:rPr lang="en-US" dirty="0" err="1"/>
              <a:t>abu-abu</a:t>
            </a:r>
            <a:r>
              <a:rPr lang="en-US" dirty="0"/>
              <a:t> </a:t>
            </a:r>
          </a:p>
        </p:txBody>
      </p:sp>
    </p:spTree>
    <p:extLst>
      <p:ext uri="{BB962C8B-B14F-4D97-AF65-F5344CB8AC3E}">
        <p14:creationId xmlns:p14="http://schemas.microsoft.com/office/powerpoint/2010/main" val="1624750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3-06-08 at 10.17.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0921"/>
            <a:ext cx="9144000" cy="5137079"/>
          </a:xfrm>
          <a:prstGeom prst="rect">
            <a:avLst/>
          </a:prstGeom>
        </p:spPr>
      </p:pic>
      <p:sp>
        <p:nvSpPr>
          <p:cNvPr id="2" name="Title 1"/>
          <p:cNvSpPr>
            <a:spLocks noGrp="1"/>
          </p:cNvSpPr>
          <p:nvPr>
            <p:ph type="title"/>
          </p:nvPr>
        </p:nvSpPr>
        <p:spPr/>
        <p:txBody>
          <a:bodyPr>
            <a:normAutofit/>
          </a:bodyPr>
          <a:lstStyle/>
          <a:p>
            <a:r>
              <a:rPr lang="en-US" dirty="0"/>
              <a:t>AUTONOMOUS START </a:t>
            </a:r>
          </a:p>
        </p:txBody>
      </p:sp>
      <p:sp>
        <p:nvSpPr>
          <p:cNvPr id="3" name="Content Placeholder 2"/>
          <p:cNvSpPr>
            <a:spLocks noGrp="1"/>
          </p:cNvSpPr>
          <p:nvPr>
            <p:ph idx="1"/>
          </p:nvPr>
        </p:nvSpPr>
        <p:spPr>
          <a:xfrm>
            <a:off x="502025" y="5842748"/>
            <a:ext cx="8229600" cy="984624"/>
          </a:xfrm>
        </p:spPr>
        <p:txBody>
          <a:bodyPr>
            <a:normAutofit/>
          </a:bodyPr>
          <a:lstStyle/>
          <a:p>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AUTONOMOUS START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adalah</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posisi</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HOME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atau</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take off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untuk</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tiap</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wahana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Terdapat</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2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macam</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HOME,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yaitu</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HOME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untuk</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START fully autonomous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mulai</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dari</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misi</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terbang</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indoor,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HOME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untuk</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misi</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terbang</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outdoor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saja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675802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OBYEK MUATAN </a:t>
            </a:r>
            <a:br>
              <a:rPr lang="en-US" dirty="0"/>
            </a:br>
            <a:r>
              <a:rPr lang="en-US" dirty="0" smtClean="0"/>
              <a:t>VTOL </a:t>
            </a:r>
            <a:r>
              <a:rPr lang="en-US" dirty="0" smtClean="0"/>
              <a:t>2024</a:t>
            </a:r>
            <a:endParaRPr lang="en-US" dirty="0"/>
          </a:p>
        </p:txBody>
      </p:sp>
      <p:pic>
        <p:nvPicPr>
          <p:cNvPr id="4" name="Picture 3" descr="Screen Shot 2023-06-08 at 10.3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41" y="1621118"/>
            <a:ext cx="3695700" cy="3048000"/>
          </a:xfrm>
          <a:prstGeom prst="rect">
            <a:avLst/>
          </a:prstGeom>
        </p:spPr>
      </p:pic>
      <p:pic>
        <p:nvPicPr>
          <p:cNvPr id="5" name="Picture 4" descr="Screen Shot 2023-06-08 at 10.3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801" y="3018118"/>
            <a:ext cx="5624357" cy="3668059"/>
          </a:xfrm>
          <a:prstGeom prst="rect">
            <a:avLst/>
          </a:prstGeom>
        </p:spPr>
      </p:pic>
      <p:sp>
        <p:nvSpPr>
          <p:cNvPr id="6" name="TextBox 5"/>
          <p:cNvSpPr txBox="1"/>
          <p:nvPr/>
        </p:nvSpPr>
        <p:spPr>
          <a:xfrm>
            <a:off x="4114801" y="1538943"/>
            <a:ext cx="4790139" cy="1569660"/>
          </a:xfrm>
          <a:prstGeom prst="rect">
            <a:avLst/>
          </a:prstGeom>
          <a:noFill/>
        </p:spPr>
        <p:txBody>
          <a:bodyPr wrap="square" rtlCol="0">
            <a:spAutoFit/>
          </a:bodyPr>
          <a:lstStyle/>
          <a:p>
            <a:r>
              <a:rPr lang="en-US" sz="1200" dirty="0"/>
              <a:t>OBYEK MUATAN </a:t>
            </a:r>
            <a:r>
              <a:rPr lang="en-US" sz="1200" dirty="0" err="1"/>
              <a:t>misi</a:t>
            </a:r>
            <a:r>
              <a:rPr lang="en-US" sz="1200" dirty="0"/>
              <a:t> </a:t>
            </a:r>
            <a:r>
              <a:rPr lang="en-US" sz="1200" dirty="0" err="1"/>
              <a:t>terbang</a:t>
            </a:r>
            <a:r>
              <a:rPr lang="en-US" sz="1200" dirty="0"/>
              <a:t> indoor </a:t>
            </a:r>
            <a:r>
              <a:rPr lang="en-US" sz="1200" dirty="0" err="1"/>
              <a:t>berbentuk</a:t>
            </a:r>
            <a:r>
              <a:rPr lang="en-US" sz="1200" dirty="0"/>
              <a:t> torus </a:t>
            </a:r>
            <a:r>
              <a:rPr lang="en-US" sz="1200" dirty="0" err="1"/>
              <a:t>dengan</a:t>
            </a:r>
            <a:r>
              <a:rPr lang="en-US" sz="1200" dirty="0"/>
              <a:t> </a:t>
            </a:r>
            <a:r>
              <a:rPr lang="en-US" sz="1200" dirty="0" err="1"/>
              <a:t>kawat</a:t>
            </a:r>
            <a:r>
              <a:rPr lang="en-US" sz="1200" dirty="0"/>
              <a:t>/</a:t>
            </a:r>
            <a:r>
              <a:rPr lang="en-US" sz="1200" dirty="0" err="1"/>
              <a:t>besi</a:t>
            </a:r>
            <a:r>
              <a:rPr lang="en-US" sz="1200" dirty="0"/>
              <a:t> </a:t>
            </a:r>
            <a:r>
              <a:rPr lang="en-US" sz="1200" dirty="0" err="1"/>
              <a:t>lingkaran</a:t>
            </a:r>
            <a:r>
              <a:rPr lang="en-US" sz="1200" dirty="0"/>
              <a:t> di </a:t>
            </a:r>
            <a:r>
              <a:rPr lang="en-US" sz="1200" dirty="0" err="1"/>
              <a:t>atasnya</a:t>
            </a:r>
            <a:r>
              <a:rPr lang="en-US" sz="1200" dirty="0"/>
              <a:t> </a:t>
            </a:r>
            <a:r>
              <a:rPr lang="en-US" sz="1200" dirty="0" err="1"/>
              <a:t>sebagai</a:t>
            </a:r>
            <a:r>
              <a:rPr lang="en-US" sz="1200" dirty="0"/>
              <a:t> </a:t>
            </a:r>
            <a:r>
              <a:rPr lang="en-US" sz="1200" dirty="0" err="1"/>
              <a:t>tempat</a:t>
            </a:r>
            <a:r>
              <a:rPr lang="en-US" sz="1200" dirty="0"/>
              <a:t> </a:t>
            </a:r>
            <a:r>
              <a:rPr lang="en-US" sz="1200" dirty="0" err="1"/>
              <a:t>mengait</a:t>
            </a:r>
            <a:r>
              <a:rPr lang="en-US" sz="1200" dirty="0"/>
              <a:t>/ </a:t>
            </a:r>
            <a:r>
              <a:rPr lang="en-US" sz="1200" dirty="0" err="1"/>
              <a:t>mengangkat</a:t>
            </a:r>
            <a:r>
              <a:rPr lang="en-US" sz="1200" dirty="0"/>
              <a:t>, </a:t>
            </a:r>
            <a:r>
              <a:rPr lang="en-US" sz="1200" dirty="0" err="1"/>
              <a:t>berukuran</a:t>
            </a:r>
            <a:r>
              <a:rPr lang="en-US" sz="1200" dirty="0"/>
              <a:t> diameter </a:t>
            </a:r>
            <a:r>
              <a:rPr lang="en-US" sz="1200" dirty="0" err="1"/>
              <a:t>atas</a:t>
            </a:r>
            <a:r>
              <a:rPr lang="en-US" sz="1200" dirty="0"/>
              <a:t> 8cm </a:t>
            </a:r>
            <a:r>
              <a:rPr lang="en-US" sz="1200" dirty="0" err="1"/>
              <a:t>dengan</a:t>
            </a:r>
            <a:r>
              <a:rPr lang="en-US" sz="1200" dirty="0"/>
              <a:t> </a:t>
            </a:r>
            <a:r>
              <a:rPr lang="en-US" sz="1200" dirty="0" err="1"/>
              <a:t>penutup</a:t>
            </a:r>
            <a:r>
              <a:rPr lang="en-US" sz="1200" dirty="0"/>
              <a:t> </a:t>
            </a:r>
            <a:r>
              <a:rPr lang="en-US" sz="1200" dirty="0" err="1"/>
              <a:t>terbuat</a:t>
            </a:r>
            <a:r>
              <a:rPr lang="en-US" sz="1200" dirty="0"/>
              <a:t> </a:t>
            </a:r>
            <a:r>
              <a:rPr lang="en-US" sz="1200" dirty="0" err="1"/>
              <a:t>dari</a:t>
            </a:r>
            <a:r>
              <a:rPr lang="en-US" sz="1200" dirty="0"/>
              <a:t> </a:t>
            </a:r>
            <a:r>
              <a:rPr lang="en-US" sz="1200" dirty="0" err="1"/>
              <a:t>lempengan</a:t>
            </a:r>
            <a:r>
              <a:rPr lang="en-US" sz="1200" dirty="0"/>
              <a:t> plat </a:t>
            </a:r>
            <a:r>
              <a:rPr lang="en-US" sz="1200" dirty="0" err="1"/>
              <a:t>besi</a:t>
            </a:r>
            <a:r>
              <a:rPr lang="en-US" sz="1200" dirty="0"/>
              <a:t> </a:t>
            </a:r>
            <a:r>
              <a:rPr lang="en-US" sz="1200" dirty="0" err="1"/>
              <a:t>tebal</a:t>
            </a:r>
            <a:r>
              <a:rPr lang="en-US" sz="1200" dirty="0"/>
              <a:t> 1mm, diameter </a:t>
            </a:r>
            <a:r>
              <a:rPr lang="en-US" sz="1200" dirty="0" err="1"/>
              <a:t>bawah</a:t>
            </a:r>
            <a:r>
              <a:rPr lang="en-US" sz="1200" dirty="0"/>
              <a:t> 14cm </a:t>
            </a:r>
            <a:r>
              <a:rPr lang="en-US" sz="1200" dirty="0" err="1"/>
              <a:t>dengan</a:t>
            </a:r>
            <a:r>
              <a:rPr lang="en-US" sz="1200" dirty="0"/>
              <a:t> </a:t>
            </a:r>
            <a:r>
              <a:rPr lang="en-US" sz="1200" dirty="0" err="1"/>
              <a:t>penutup</a:t>
            </a:r>
            <a:r>
              <a:rPr lang="en-US" sz="1200" dirty="0"/>
              <a:t> plat </a:t>
            </a:r>
            <a:r>
              <a:rPr lang="en-US" sz="1200" dirty="0" err="1"/>
              <a:t>besi</a:t>
            </a:r>
            <a:r>
              <a:rPr lang="en-US" sz="1200" dirty="0"/>
              <a:t> </a:t>
            </a:r>
            <a:r>
              <a:rPr lang="en-US" sz="1200" dirty="0" err="1"/>
              <a:t>tebal</a:t>
            </a:r>
            <a:r>
              <a:rPr lang="en-US" sz="1200" dirty="0"/>
              <a:t> 1mm. </a:t>
            </a:r>
            <a:r>
              <a:rPr lang="en-US" sz="1200" dirty="0" err="1"/>
              <a:t>Tubuh</a:t>
            </a:r>
            <a:r>
              <a:rPr lang="en-US" sz="1200" dirty="0"/>
              <a:t> </a:t>
            </a:r>
            <a:r>
              <a:rPr lang="en-US" sz="1200" dirty="0" err="1"/>
              <a:t>obyek</a:t>
            </a:r>
            <a:r>
              <a:rPr lang="en-US" sz="1200" dirty="0"/>
              <a:t> </a:t>
            </a:r>
            <a:r>
              <a:rPr lang="en-US" sz="1200" dirty="0" err="1"/>
              <a:t>terbuat</a:t>
            </a:r>
            <a:r>
              <a:rPr lang="en-US" sz="1200" dirty="0"/>
              <a:t> </a:t>
            </a:r>
            <a:r>
              <a:rPr lang="en-US" sz="1200" dirty="0" err="1"/>
              <a:t>dari</a:t>
            </a:r>
            <a:r>
              <a:rPr lang="en-US" sz="1200" dirty="0"/>
              <a:t> </a:t>
            </a:r>
            <a:r>
              <a:rPr lang="en-US" sz="1200" dirty="0" err="1"/>
              <a:t>styrofoam</a:t>
            </a:r>
            <a:r>
              <a:rPr lang="en-US" sz="1200" dirty="0"/>
              <a:t> yang </a:t>
            </a:r>
            <a:r>
              <a:rPr lang="en-US" sz="1200" dirty="0" err="1"/>
              <a:t>dicat</a:t>
            </a:r>
            <a:r>
              <a:rPr lang="en-US" sz="1200" dirty="0"/>
              <a:t> </a:t>
            </a:r>
            <a:r>
              <a:rPr lang="en-US" sz="1200" dirty="0" err="1"/>
              <a:t>warna</a:t>
            </a:r>
            <a:r>
              <a:rPr lang="en-US" sz="1200" dirty="0"/>
              <a:t> orange. </a:t>
            </a:r>
            <a:r>
              <a:rPr lang="en-US" sz="1200" dirty="0" err="1"/>
              <a:t>Tempat</a:t>
            </a:r>
            <a:r>
              <a:rPr lang="en-US" sz="1200" dirty="0"/>
              <a:t> </a:t>
            </a:r>
            <a:r>
              <a:rPr lang="en-US" sz="1200" dirty="0" err="1"/>
              <a:t>pengait</a:t>
            </a:r>
            <a:r>
              <a:rPr lang="en-US" sz="1200" dirty="0"/>
              <a:t> </a:t>
            </a:r>
            <a:r>
              <a:rPr lang="en-US" sz="1200" dirty="0" err="1"/>
              <a:t>terbuat</a:t>
            </a:r>
            <a:r>
              <a:rPr lang="en-US" sz="1200" dirty="0"/>
              <a:t> </a:t>
            </a:r>
            <a:r>
              <a:rPr lang="en-US" sz="1200" dirty="0" err="1"/>
              <a:t>dari</a:t>
            </a:r>
            <a:r>
              <a:rPr lang="en-US" sz="1200" dirty="0"/>
              <a:t> </a:t>
            </a:r>
            <a:r>
              <a:rPr lang="en-US" sz="1200" dirty="0" err="1"/>
              <a:t>batang</a:t>
            </a:r>
            <a:r>
              <a:rPr lang="en-US" sz="1200" dirty="0"/>
              <a:t> </a:t>
            </a:r>
            <a:r>
              <a:rPr lang="en-US" sz="1200" dirty="0" err="1"/>
              <a:t>kawat</a:t>
            </a:r>
            <a:r>
              <a:rPr lang="en-US" sz="1200" dirty="0"/>
              <a:t> </a:t>
            </a:r>
            <a:r>
              <a:rPr lang="en-US" sz="1200" dirty="0" err="1"/>
              <a:t>atau</a:t>
            </a:r>
            <a:r>
              <a:rPr lang="en-US" sz="1200" dirty="0"/>
              <a:t> </a:t>
            </a:r>
            <a:r>
              <a:rPr lang="en-US" sz="1200" dirty="0" err="1"/>
              <a:t>besi</a:t>
            </a:r>
            <a:r>
              <a:rPr lang="en-US" sz="1200" dirty="0"/>
              <a:t> </a:t>
            </a:r>
            <a:r>
              <a:rPr lang="en-US" sz="1200" dirty="0" err="1"/>
              <a:t>berukuran</a:t>
            </a:r>
            <a:r>
              <a:rPr lang="en-US" sz="1200" dirty="0"/>
              <a:t> diameter 4~6mm </a:t>
            </a:r>
            <a:r>
              <a:rPr lang="en-US" sz="1200" dirty="0" err="1"/>
              <a:t>dengan</a:t>
            </a:r>
            <a:r>
              <a:rPr lang="en-US" sz="1200" dirty="0"/>
              <a:t> </a:t>
            </a:r>
            <a:r>
              <a:rPr lang="en-US" sz="1200" dirty="0" err="1"/>
              <a:t>dua</a:t>
            </a:r>
            <a:r>
              <a:rPr lang="en-US" sz="1200" dirty="0"/>
              <a:t> </a:t>
            </a:r>
            <a:r>
              <a:rPr lang="en-US" sz="1200" dirty="0" err="1"/>
              <a:t>batang</a:t>
            </a:r>
            <a:r>
              <a:rPr lang="en-US" sz="1200" dirty="0"/>
              <a:t> </a:t>
            </a:r>
            <a:r>
              <a:rPr lang="en-US" sz="1200" dirty="0" err="1"/>
              <a:t>penghubung</a:t>
            </a:r>
            <a:r>
              <a:rPr lang="en-US" sz="1200" dirty="0"/>
              <a:t> </a:t>
            </a:r>
            <a:r>
              <a:rPr lang="en-US" sz="1200" dirty="0" err="1"/>
              <a:t>ke</a:t>
            </a:r>
            <a:r>
              <a:rPr lang="en-US" sz="1200" dirty="0"/>
              <a:t> </a:t>
            </a:r>
            <a:r>
              <a:rPr lang="en-US" sz="1200" dirty="0" err="1"/>
              <a:t>tubuh</a:t>
            </a:r>
            <a:r>
              <a:rPr lang="en-US" sz="1200" dirty="0"/>
              <a:t> </a:t>
            </a:r>
            <a:r>
              <a:rPr lang="en-US" sz="1200" dirty="0" err="1"/>
              <a:t>obyek</a:t>
            </a:r>
            <a:r>
              <a:rPr lang="en-US" sz="1200" dirty="0"/>
              <a:t>. </a:t>
            </a:r>
          </a:p>
          <a:p>
            <a:endParaRPr lang="en-US" sz="1200" dirty="0"/>
          </a:p>
        </p:txBody>
      </p:sp>
    </p:spTree>
    <p:extLst>
      <p:ext uri="{BB962C8B-B14F-4D97-AF65-F5344CB8AC3E}">
        <p14:creationId xmlns:p14="http://schemas.microsoft.com/office/powerpoint/2010/main" val="26993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D" dirty="0"/>
              <a:t>Keranjang DROP MUATAN MISI INDOOR (DPMI) </a:t>
            </a:r>
            <a:r>
              <a:rPr lang="en-US" dirty="0" smtClean="0"/>
              <a:t>VTOL 2024</a:t>
            </a:r>
            <a:endParaRPr lang="en-US" dirty="0"/>
          </a:p>
        </p:txBody>
      </p:sp>
      <p:pic>
        <p:nvPicPr>
          <p:cNvPr id="4" name="Picture 3" descr="Screen Shot 2023-06-08 at 10.3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6685"/>
            <a:ext cx="4760259" cy="4416256"/>
          </a:xfrm>
          <a:prstGeom prst="rect">
            <a:avLst/>
          </a:prstGeom>
        </p:spPr>
      </p:pic>
      <p:sp>
        <p:nvSpPr>
          <p:cNvPr id="6" name="TextBox 5"/>
          <p:cNvSpPr txBox="1"/>
          <p:nvPr/>
        </p:nvSpPr>
        <p:spPr>
          <a:xfrm>
            <a:off x="4960471" y="1912469"/>
            <a:ext cx="4078941" cy="1754327"/>
          </a:xfrm>
          <a:prstGeom prst="rect">
            <a:avLst/>
          </a:prstGeom>
          <a:noFill/>
        </p:spPr>
        <p:txBody>
          <a:bodyPr wrap="square" rtlCol="0">
            <a:spAutoFit/>
          </a:bodyPr>
          <a:lstStyle/>
          <a:p>
            <a:r>
              <a:rPr lang="en-US" dirty="0"/>
              <a:t>TEMPAT DROP MUATAN </a:t>
            </a:r>
            <a:r>
              <a:rPr lang="en-US" dirty="0" err="1"/>
              <a:t>misi</a:t>
            </a:r>
            <a:r>
              <a:rPr lang="en-US" dirty="0"/>
              <a:t> </a:t>
            </a:r>
            <a:r>
              <a:rPr lang="en-US" dirty="0" err="1"/>
              <a:t>terbang</a:t>
            </a:r>
            <a:r>
              <a:rPr lang="en-US" dirty="0"/>
              <a:t> indoor </a:t>
            </a:r>
            <a:r>
              <a:rPr lang="en-US" dirty="0" err="1"/>
              <a:t>berbentuk</a:t>
            </a:r>
            <a:r>
              <a:rPr lang="en-US" dirty="0"/>
              <a:t> </a:t>
            </a:r>
            <a:r>
              <a:rPr lang="en-US" dirty="0" err="1"/>
              <a:t>keranjang</a:t>
            </a:r>
            <a:r>
              <a:rPr lang="en-US" dirty="0"/>
              <a:t> </a:t>
            </a:r>
            <a:r>
              <a:rPr lang="en-US" dirty="0" err="1"/>
              <a:t>silinder</a:t>
            </a:r>
            <a:r>
              <a:rPr lang="en-US" dirty="0"/>
              <a:t> </a:t>
            </a:r>
            <a:r>
              <a:rPr lang="en-US" dirty="0" err="1"/>
              <a:t>setinggi</a:t>
            </a:r>
            <a:r>
              <a:rPr lang="en-US" dirty="0"/>
              <a:t> 30cm </a:t>
            </a:r>
            <a:r>
              <a:rPr lang="en-US" dirty="0" err="1"/>
              <a:t>dengan</a:t>
            </a:r>
            <a:r>
              <a:rPr lang="en-US" dirty="0"/>
              <a:t> diameter </a:t>
            </a:r>
            <a:r>
              <a:rPr lang="en-US" dirty="0" err="1"/>
              <a:t>luar</a:t>
            </a:r>
            <a:r>
              <a:rPr lang="en-US" dirty="0"/>
              <a:t> 30cm </a:t>
            </a:r>
            <a:r>
              <a:rPr lang="en-US" dirty="0" err="1"/>
              <a:t>dan</a:t>
            </a:r>
            <a:r>
              <a:rPr lang="en-US" dirty="0"/>
              <a:t> </a:t>
            </a:r>
            <a:r>
              <a:rPr lang="en-US" dirty="0" err="1"/>
              <a:t>ketebalan</a:t>
            </a:r>
            <a:r>
              <a:rPr lang="en-US" dirty="0"/>
              <a:t> </a:t>
            </a:r>
            <a:r>
              <a:rPr lang="en-US" dirty="0" err="1"/>
              <a:t>keranjang</a:t>
            </a:r>
            <a:r>
              <a:rPr lang="en-US" dirty="0"/>
              <a:t> </a:t>
            </a:r>
            <a:r>
              <a:rPr lang="en-US" dirty="0" err="1"/>
              <a:t>sekitar</a:t>
            </a:r>
            <a:r>
              <a:rPr lang="en-US" dirty="0"/>
              <a:t> 8mm </a:t>
            </a:r>
            <a:r>
              <a:rPr lang="en-US" dirty="0" err="1"/>
              <a:t>atau</a:t>
            </a:r>
            <a:r>
              <a:rPr lang="en-US" dirty="0"/>
              <a:t> </a:t>
            </a:r>
            <a:r>
              <a:rPr lang="en-US" dirty="0" err="1"/>
              <a:t>kurang</a:t>
            </a:r>
            <a:r>
              <a:rPr lang="en-US" dirty="0"/>
              <a:t> </a:t>
            </a:r>
            <a:r>
              <a:rPr lang="en-US" dirty="0" err="1"/>
              <a:t>dan</a:t>
            </a:r>
            <a:r>
              <a:rPr lang="en-US" dirty="0"/>
              <a:t> </a:t>
            </a:r>
            <a:r>
              <a:rPr lang="en-US" dirty="0" err="1"/>
              <a:t>berwarna</a:t>
            </a:r>
            <a:r>
              <a:rPr lang="en-US" dirty="0"/>
              <a:t> </a:t>
            </a:r>
            <a:r>
              <a:rPr lang="en-US" dirty="0" err="1"/>
              <a:t>merah</a:t>
            </a:r>
            <a:r>
              <a:rPr lang="en-US" dirty="0"/>
              <a:t>. </a:t>
            </a:r>
          </a:p>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349115" y="3788410"/>
            <a:ext cx="4794885" cy="2386965"/>
          </a:xfrm>
          <a:prstGeom prst="rect">
            <a:avLst/>
          </a:prstGeom>
        </p:spPr>
      </p:pic>
    </p:spTree>
    <p:extLst>
      <p:ext uri="{BB962C8B-B14F-4D97-AF65-F5344CB8AC3E}">
        <p14:creationId xmlns:p14="http://schemas.microsoft.com/office/powerpoint/2010/main" val="1411677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 y="206375"/>
            <a:ext cx="9144000" cy="6651625"/>
          </a:xfrm>
          <a:prstGeom prst="rect">
            <a:avLst/>
          </a:prstGeom>
        </p:spPr>
      </p:pic>
      <p:sp>
        <p:nvSpPr>
          <p:cNvPr id="2" name="Title 1"/>
          <p:cNvSpPr>
            <a:spLocks noGrp="1"/>
          </p:cNvSpPr>
          <p:nvPr>
            <p:ph type="title"/>
          </p:nvPr>
        </p:nvSpPr>
        <p:spPr>
          <a:xfrm>
            <a:off x="457200" y="4763"/>
            <a:ext cx="8229600" cy="1143000"/>
          </a:xfrm>
        </p:spPr>
        <p:txBody>
          <a:bodyPr/>
          <a:lstStyle/>
          <a:p>
            <a:r>
              <a:rPr lang="en-US" dirty="0"/>
              <a:t>INDOOR EXIT GATE (IEG) </a:t>
            </a:r>
            <a:endParaRPr lang="en-US" dirty="0"/>
          </a:p>
        </p:txBody>
      </p:sp>
      <p:sp>
        <p:nvSpPr>
          <p:cNvPr id="3" name="Content Placeholder 2"/>
          <p:cNvSpPr>
            <a:spLocks noGrp="1"/>
          </p:cNvSpPr>
          <p:nvPr>
            <p:ph idx="1"/>
          </p:nvPr>
        </p:nvSpPr>
        <p:spPr>
          <a:xfrm>
            <a:off x="187325" y="3905250"/>
            <a:ext cx="3488690" cy="2808288"/>
          </a:xfrm>
        </p:spPr>
        <p:txBody>
          <a:bodyPr>
            <a:normAutofit fontScale="55000" lnSpcReduction="20000"/>
          </a:bodyPr>
          <a:lstStyle/>
          <a:p>
            <a:r>
              <a:rPr lang="en-US" dirty="0">
                <a:solidFill>
                  <a:srgbClr val="000000"/>
                </a:solidFill>
              </a:rPr>
              <a:t>IEG </a:t>
            </a:r>
            <a:r>
              <a:rPr lang="en-US" dirty="0" err="1">
                <a:solidFill>
                  <a:srgbClr val="000000"/>
                </a:solidFill>
              </a:rPr>
              <a:t>terbuat</a:t>
            </a:r>
            <a:r>
              <a:rPr lang="en-US" dirty="0">
                <a:solidFill>
                  <a:srgbClr val="000000"/>
                </a:solidFill>
              </a:rPr>
              <a:t> </a:t>
            </a:r>
            <a:r>
              <a:rPr lang="en-US" dirty="0" err="1">
                <a:solidFill>
                  <a:srgbClr val="000000"/>
                </a:solidFill>
              </a:rPr>
              <a:t>dari</a:t>
            </a:r>
            <a:r>
              <a:rPr lang="en-US" dirty="0">
                <a:solidFill>
                  <a:srgbClr val="000000"/>
                </a:solidFill>
              </a:rPr>
              <a:t> </a:t>
            </a:r>
            <a:r>
              <a:rPr lang="en-US" dirty="0" err="1">
                <a:solidFill>
                  <a:srgbClr val="000000"/>
                </a:solidFill>
              </a:rPr>
              <a:t>dinding</a:t>
            </a:r>
            <a:r>
              <a:rPr lang="en-US" dirty="0">
                <a:solidFill>
                  <a:srgbClr val="000000"/>
                </a:solidFill>
              </a:rPr>
              <a:t> </a:t>
            </a:r>
            <a:r>
              <a:rPr lang="en-US" dirty="0" err="1">
                <a:solidFill>
                  <a:srgbClr val="000000"/>
                </a:solidFill>
              </a:rPr>
              <a:t>multipleks</a:t>
            </a:r>
            <a:r>
              <a:rPr lang="en-US" dirty="0">
                <a:solidFill>
                  <a:srgbClr val="000000"/>
                </a:solidFill>
              </a:rPr>
              <a:t> </a:t>
            </a:r>
            <a:r>
              <a:rPr lang="en-US" dirty="0" err="1">
                <a:solidFill>
                  <a:srgbClr val="000000"/>
                </a:solidFill>
              </a:rPr>
              <a:t>atau</a:t>
            </a:r>
            <a:r>
              <a:rPr lang="en-US" dirty="0">
                <a:solidFill>
                  <a:srgbClr val="000000"/>
                </a:solidFill>
              </a:rPr>
              <a:t> </a:t>
            </a:r>
            <a:r>
              <a:rPr lang="en-US" dirty="0" err="1">
                <a:solidFill>
                  <a:srgbClr val="000000"/>
                </a:solidFill>
              </a:rPr>
              <a:t>calsiboard</a:t>
            </a:r>
            <a:r>
              <a:rPr lang="en-US" dirty="0">
                <a:solidFill>
                  <a:srgbClr val="000000"/>
                </a:solidFill>
              </a:rPr>
              <a:t> </a:t>
            </a:r>
            <a:r>
              <a:rPr lang="en-US" dirty="0" err="1">
                <a:solidFill>
                  <a:srgbClr val="000000"/>
                </a:solidFill>
              </a:rPr>
              <a:t>dengan</a:t>
            </a:r>
            <a:r>
              <a:rPr lang="en-US" dirty="0">
                <a:solidFill>
                  <a:srgbClr val="000000"/>
                </a:solidFill>
              </a:rPr>
              <a:t> </a:t>
            </a:r>
            <a:r>
              <a:rPr lang="en-US" dirty="0" err="1">
                <a:solidFill>
                  <a:srgbClr val="000000"/>
                </a:solidFill>
              </a:rPr>
              <a:t>ukuran</a:t>
            </a:r>
            <a:r>
              <a:rPr lang="en-US" dirty="0">
                <a:solidFill>
                  <a:srgbClr val="000000"/>
                </a:solidFill>
              </a:rPr>
              <a:t> </a:t>
            </a:r>
            <a:r>
              <a:rPr lang="en-US" dirty="0" err="1">
                <a:solidFill>
                  <a:srgbClr val="000000"/>
                </a:solidFill>
              </a:rPr>
              <a:t>tinggi</a:t>
            </a:r>
            <a:r>
              <a:rPr lang="en-US" dirty="0">
                <a:solidFill>
                  <a:srgbClr val="000000"/>
                </a:solidFill>
              </a:rPr>
              <a:t> 240 cm, </a:t>
            </a:r>
            <a:r>
              <a:rPr lang="en-US" dirty="0" err="1">
                <a:solidFill>
                  <a:srgbClr val="000000"/>
                </a:solidFill>
              </a:rPr>
              <a:t>lebar</a:t>
            </a:r>
            <a:r>
              <a:rPr lang="en-US" dirty="0">
                <a:solidFill>
                  <a:srgbClr val="000000"/>
                </a:solidFill>
              </a:rPr>
              <a:t> 170 cm, </a:t>
            </a:r>
            <a:r>
              <a:rPr lang="en-US" dirty="0" err="1">
                <a:solidFill>
                  <a:srgbClr val="000000"/>
                </a:solidFill>
              </a:rPr>
              <a:t>dan</a:t>
            </a:r>
            <a:r>
              <a:rPr lang="en-US" dirty="0">
                <a:solidFill>
                  <a:srgbClr val="000000"/>
                </a:solidFill>
              </a:rPr>
              <a:t> </a:t>
            </a:r>
            <a:r>
              <a:rPr lang="en-US" dirty="0" err="1">
                <a:solidFill>
                  <a:srgbClr val="000000"/>
                </a:solidFill>
              </a:rPr>
              <a:t>tebal</a:t>
            </a:r>
            <a:r>
              <a:rPr lang="en-US" dirty="0">
                <a:solidFill>
                  <a:srgbClr val="000000"/>
                </a:solidFill>
              </a:rPr>
              <a:t> 8 cm </a:t>
            </a:r>
            <a:r>
              <a:rPr lang="en-US" dirty="0" err="1">
                <a:solidFill>
                  <a:srgbClr val="000000"/>
                </a:solidFill>
              </a:rPr>
              <a:t>dengan</a:t>
            </a:r>
            <a:r>
              <a:rPr lang="en-US" dirty="0">
                <a:solidFill>
                  <a:srgbClr val="000000"/>
                </a:solidFill>
              </a:rPr>
              <a:t> </a:t>
            </a:r>
            <a:r>
              <a:rPr lang="en-US" dirty="0" err="1">
                <a:solidFill>
                  <a:srgbClr val="000000"/>
                </a:solidFill>
              </a:rPr>
              <a:t>lubang</a:t>
            </a:r>
            <a:r>
              <a:rPr lang="en-US" dirty="0">
                <a:solidFill>
                  <a:srgbClr val="000000"/>
                </a:solidFill>
              </a:rPr>
              <a:t> </a:t>
            </a:r>
            <a:r>
              <a:rPr lang="en-US" dirty="0" err="1">
                <a:solidFill>
                  <a:srgbClr val="000000"/>
                </a:solidFill>
              </a:rPr>
              <a:t>kotak</a:t>
            </a:r>
            <a:r>
              <a:rPr lang="en-US" dirty="0">
                <a:solidFill>
                  <a:srgbClr val="000000"/>
                </a:solidFill>
              </a:rPr>
              <a:t> di </a:t>
            </a:r>
            <a:r>
              <a:rPr lang="en-US" dirty="0" err="1">
                <a:solidFill>
                  <a:srgbClr val="000000"/>
                </a:solidFill>
              </a:rPr>
              <a:t>sisi</a:t>
            </a:r>
            <a:r>
              <a:rPr lang="en-US" dirty="0">
                <a:solidFill>
                  <a:srgbClr val="000000"/>
                </a:solidFill>
              </a:rPr>
              <a:t> </a:t>
            </a:r>
            <a:r>
              <a:rPr lang="en-US" dirty="0" err="1">
                <a:solidFill>
                  <a:srgbClr val="000000"/>
                </a:solidFill>
              </a:rPr>
              <a:t>atas</a:t>
            </a:r>
            <a:r>
              <a:rPr lang="en-US" dirty="0">
                <a:solidFill>
                  <a:srgbClr val="000000"/>
                </a:solidFill>
              </a:rPr>
              <a:t> </a:t>
            </a:r>
            <a:r>
              <a:rPr lang="en-US" dirty="0" err="1">
                <a:solidFill>
                  <a:srgbClr val="000000"/>
                </a:solidFill>
              </a:rPr>
              <a:t>berukuran</a:t>
            </a:r>
            <a:r>
              <a:rPr lang="en-US" dirty="0">
                <a:solidFill>
                  <a:srgbClr val="000000"/>
                </a:solidFill>
              </a:rPr>
              <a:t> </a:t>
            </a:r>
            <a:r>
              <a:rPr lang="en-US" dirty="0" err="1">
                <a:solidFill>
                  <a:srgbClr val="000000"/>
                </a:solidFill>
              </a:rPr>
              <a:t>tinggi</a:t>
            </a:r>
            <a:r>
              <a:rPr lang="en-US" dirty="0">
                <a:solidFill>
                  <a:srgbClr val="000000"/>
                </a:solidFill>
              </a:rPr>
              <a:t> 100 cm </a:t>
            </a:r>
            <a:r>
              <a:rPr lang="en-US" dirty="0" err="1">
                <a:solidFill>
                  <a:srgbClr val="000000"/>
                </a:solidFill>
              </a:rPr>
              <a:t>dengan</a:t>
            </a:r>
            <a:r>
              <a:rPr lang="en-US" dirty="0">
                <a:solidFill>
                  <a:srgbClr val="000000"/>
                </a:solidFill>
              </a:rPr>
              <a:t> </a:t>
            </a:r>
            <a:r>
              <a:rPr lang="en-US" dirty="0" err="1">
                <a:solidFill>
                  <a:srgbClr val="000000"/>
                </a:solidFill>
              </a:rPr>
              <a:t>lebar</a:t>
            </a:r>
            <a:r>
              <a:rPr lang="en-US" dirty="0">
                <a:solidFill>
                  <a:srgbClr val="000000"/>
                </a:solidFill>
              </a:rPr>
              <a:t> 150 cm. IEG </a:t>
            </a:r>
            <a:r>
              <a:rPr lang="en-US" dirty="0" err="1">
                <a:solidFill>
                  <a:srgbClr val="000000"/>
                </a:solidFill>
              </a:rPr>
              <a:t>berwarna</a:t>
            </a:r>
            <a:r>
              <a:rPr lang="en-US" dirty="0">
                <a:solidFill>
                  <a:srgbClr val="000000"/>
                </a:solidFill>
              </a:rPr>
              <a:t> orange </a:t>
            </a:r>
            <a:r>
              <a:rPr lang="en-US" dirty="0" err="1">
                <a:solidFill>
                  <a:srgbClr val="000000"/>
                </a:solidFill>
              </a:rPr>
              <a:t>dan</a:t>
            </a:r>
            <a:r>
              <a:rPr lang="en-US" dirty="0">
                <a:solidFill>
                  <a:srgbClr val="000000"/>
                </a:solidFill>
              </a:rPr>
              <a:t> </a:t>
            </a:r>
            <a:r>
              <a:rPr lang="en-US" dirty="0" err="1">
                <a:solidFill>
                  <a:srgbClr val="000000"/>
                </a:solidFill>
              </a:rPr>
              <a:t>diberi</a:t>
            </a:r>
            <a:r>
              <a:rPr lang="en-US" dirty="0">
                <a:solidFill>
                  <a:srgbClr val="000000"/>
                </a:solidFill>
              </a:rPr>
              <a:t> kaki </a:t>
            </a:r>
            <a:r>
              <a:rPr lang="en-US" dirty="0" err="1">
                <a:solidFill>
                  <a:srgbClr val="000000"/>
                </a:solidFill>
              </a:rPr>
              <a:t>warna</a:t>
            </a:r>
            <a:r>
              <a:rPr lang="en-US" dirty="0">
                <a:solidFill>
                  <a:srgbClr val="000000"/>
                </a:solidFill>
              </a:rPr>
              <a:t> </a:t>
            </a:r>
            <a:r>
              <a:rPr lang="en-US" dirty="0" err="1">
                <a:solidFill>
                  <a:srgbClr val="000000"/>
                </a:solidFill>
              </a:rPr>
              <a:t>putih</a:t>
            </a:r>
            <a:r>
              <a:rPr lang="en-US" dirty="0">
                <a:solidFill>
                  <a:srgbClr val="000000"/>
                </a:solidFill>
              </a:rPr>
              <a:t> </a:t>
            </a:r>
            <a:r>
              <a:rPr lang="en-US" dirty="0" err="1">
                <a:solidFill>
                  <a:srgbClr val="000000"/>
                </a:solidFill>
              </a:rPr>
              <a:t>atau</a:t>
            </a:r>
            <a:r>
              <a:rPr lang="en-US" dirty="0">
                <a:solidFill>
                  <a:srgbClr val="000000"/>
                </a:solidFill>
              </a:rPr>
              <a:t> </a:t>
            </a:r>
            <a:r>
              <a:rPr lang="en-US" dirty="0" err="1">
                <a:solidFill>
                  <a:srgbClr val="000000"/>
                </a:solidFill>
              </a:rPr>
              <a:t>terang</a:t>
            </a:r>
            <a:r>
              <a:rPr lang="en-US" dirty="0">
                <a:solidFill>
                  <a:srgbClr val="000000"/>
                </a:solidFill>
              </a:rPr>
              <a:t> </a:t>
            </a:r>
            <a:r>
              <a:rPr lang="en-US" dirty="0" err="1">
                <a:solidFill>
                  <a:srgbClr val="000000"/>
                </a:solidFill>
              </a:rPr>
              <a:t>dan</a:t>
            </a:r>
            <a:r>
              <a:rPr lang="en-US" dirty="0">
                <a:solidFill>
                  <a:srgbClr val="000000"/>
                </a:solidFill>
              </a:rPr>
              <a:t> </a:t>
            </a:r>
            <a:r>
              <a:rPr lang="en-US" dirty="0" err="1">
                <a:solidFill>
                  <a:srgbClr val="000000"/>
                </a:solidFill>
              </a:rPr>
              <a:t>diletakkan</a:t>
            </a:r>
            <a:r>
              <a:rPr lang="en-US" dirty="0">
                <a:solidFill>
                  <a:srgbClr val="000000"/>
                </a:solidFill>
              </a:rPr>
              <a:t> di </a:t>
            </a:r>
            <a:r>
              <a:rPr lang="en-US" dirty="0" err="1">
                <a:solidFill>
                  <a:srgbClr val="000000"/>
                </a:solidFill>
              </a:rPr>
              <a:t>depan</a:t>
            </a:r>
            <a:r>
              <a:rPr lang="en-US" dirty="0">
                <a:solidFill>
                  <a:srgbClr val="000000"/>
                </a:solidFill>
              </a:rPr>
              <a:t> </a:t>
            </a:r>
            <a:r>
              <a:rPr lang="en-US" dirty="0" err="1">
                <a:solidFill>
                  <a:srgbClr val="000000"/>
                </a:solidFill>
              </a:rPr>
              <a:t>kawasan</a:t>
            </a:r>
            <a:r>
              <a:rPr lang="en-US" dirty="0">
                <a:solidFill>
                  <a:srgbClr val="000000"/>
                </a:solidFill>
              </a:rPr>
              <a:t> dropping </a:t>
            </a:r>
            <a:r>
              <a:rPr lang="en-US" dirty="0" err="1">
                <a:solidFill>
                  <a:srgbClr val="000000"/>
                </a:solidFill>
              </a:rPr>
              <a:t>muatan</a:t>
            </a:r>
            <a:r>
              <a:rPr lang="en-US" dirty="0">
                <a:solidFill>
                  <a:srgbClr val="000000"/>
                </a:solidFill>
              </a:rPr>
              <a:t> </a:t>
            </a:r>
            <a:r>
              <a:rPr lang="en-US" dirty="0" err="1">
                <a:solidFill>
                  <a:srgbClr val="000000"/>
                </a:solidFill>
              </a:rPr>
              <a:t>sekitar</a:t>
            </a:r>
            <a:r>
              <a:rPr lang="en-US" dirty="0">
                <a:solidFill>
                  <a:srgbClr val="000000"/>
                </a:solidFill>
              </a:rPr>
              <a:t> 3 m.</a:t>
            </a:r>
            <a:r>
              <a:rPr lang="en-US" dirty="0">
                <a:solidFill>
                  <a:srgbClr val="000000"/>
                </a:solidFill>
              </a:rPr>
              <a:t> </a:t>
            </a:r>
          </a:p>
        </p:txBody>
      </p:sp>
    </p:spTree>
    <p:extLst>
      <p:ext uri="{BB962C8B-B14F-4D97-AF65-F5344CB8AC3E}">
        <p14:creationId xmlns:p14="http://schemas.microsoft.com/office/powerpoint/2010/main" val="2091679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D" dirty="0"/>
              <a:t>Lokasi DROP MUATAN MISI OUTDOOR</a:t>
            </a:r>
            <a:r>
              <a:rPr lang="en-US" dirty="0"/>
              <a:t> </a:t>
            </a:r>
            <a:r>
              <a:rPr lang="en-US" dirty="0" smtClean="0"/>
              <a:t/>
            </a:r>
            <a:br>
              <a:rPr lang="en-US" dirty="0" smtClean="0"/>
            </a:br>
            <a:r>
              <a:rPr lang="en-US" dirty="0" smtClean="0"/>
              <a:t>VTOL 2024</a:t>
            </a:r>
            <a:endParaRPr lang="en-US" dirty="0"/>
          </a:p>
        </p:txBody>
      </p:sp>
      <p:sp>
        <p:nvSpPr>
          <p:cNvPr id="3" name="Content Placeholder 2"/>
          <p:cNvSpPr>
            <a:spLocks noGrp="1"/>
          </p:cNvSpPr>
          <p:nvPr>
            <p:ph idx="1"/>
          </p:nvPr>
        </p:nvSpPr>
        <p:spPr>
          <a:xfrm>
            <a:off x="457200" y="1600200"/>
            <a:ext cx="3765550" cy="4525963"/>
          </a:xfrm>
        </p:spPr>
        <p:txBody>
          <a:bodyPr>
            <a:normAutofit fontScale="92500" lnSpcReduction="10000"/>
          </a:bodyPr>
          <a:lstStyle/>
          <a:p>
            <a:r>
              <a:rPr lang="en-ID" dirty="0"/>
              <a:t>Untuk setiap tim terdapat 2 (dua) lokasi DPMO, yaitu lokasi pojok kanan dekat dan kanan jauh untuk tim BIRU, dan lokasi pojok kiri dekat dan kiri jauh untuk tim MERAH (Lihat </a:t>
            </a:r>
            <a:r>
              <a:rPr lang="en-ID" dirty="0" smtClean="0"/>
              <a:t>Gambar Lap.)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222750" y="1855152"/>
            <a:ext cx="4464050" cy="2812098"/>
          </a:xfrm>
          <a:prstGeom prst="rect">
            <a:avLst/>
          </a:prstGeom>
        </p:spPr>
      </p:pic>
    </p:spTree>
    <p:extLst>
      <p:ext uri="{BB962C8B-B14F-4D97-AF65-F5344CB8AC3E}">
        <p14:creationId xmlns:p14="http://schemas.microsoft.com/office/powerpoint/2010/main" val="163463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3-06-08 at 09.23.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941" y="3062941"/>
            <a:ext cx="5319059" cy="3795059"/>
          </a:xfrm>
          <a:prstGeom prst="rect">
            <a:avLst/>
          </a:prstGeom>
        </p:spPr>
      </p:pic>
      <p:sp>
        <p:nvSpPr>
          <p:cNvPr id="2" name="Title 1"/>
          <p:cNvSpPr>
            <a:spLocks noGrp="1"/>
          </p:cNvSpPr>
          <p:nvPr>
            <p:ph type="title"/>
          </p:nvPr>
        </p:nvSpPr>
        <p:spPr>
          <a:xfrm>
            <a:off x="457200" y="274638"/>
            <a:ext cx="8229600" cy="1325562"/>
          </a:xfrm>
        </p:spPr>
        <p:txBody>
          <a:bodyPr>
            <a:normAutofit fontScale="90000"/>
          </a:bodyPr>
          <a:lstStyle/>
          <a:p>
            <a:r>
              <a:rPr lang="en-US" dirty="0"/>
              <a:t>KRTI </a:t>
            </a:r>
            <a:r>
              <a:rPr lang="en-US" dirty="0" smtClean="0"/>
              <a:t>2024 </a:t>
            </a:r>
            <a:r>
              <a:rPr lang="en-US" dirty="0"/>
              <a:t/>
            </a:r>
            <a:br>
              <a:rPr lang="en-US" dirty="0"/>
            </a:br>
            <a:r>
              <a:rPr lang="en-US" sz="2700" dirty="0"/>
              <a:t>KONTES ROBOT TERBANG INDONESIA </a:t>
            </a:r>
            <a:r>
              <a:rPr lang="en-US" sz="2700" dirty="0" smtClean="0"/>
              <a:t>2024 </a:t>
            </a:r>
            <a:r>
              <a:rPr lang="en-US" sz="2700" dirty="0" smtClean="0"/>
              <a:t/>
            </a:r>
            <a:br>
              <a:rPr lang="en-US" sz="2700" dirty="0" smtClean="0"/>
            </a:br>
            <a:r>
              <a:rPr lang="en-US" sz="2200" dirty="0" smtClean="0"/>
              <a:t>DIVISI VERTICAL TAKE </a:t>
            </a:r>
            <a:r>
              <a:rPr lang="en-US" sz="2200" dirty="0"/>
              <a:t>OFF &amp; LANDING (VTOL</a:t>
            </a:r>
            <a:r>
              <a:rPr lang="en-US" sz="2200" dirty="0" smtClean="0"/>
              <a:t>)</a:t>
            </a:r>
            <a:endParaRPr lang="en-US" sz="4000" dirty="0"/>
          </a:p>
        </p:txBody>
      </p:sp>
      <p:sp>
        <p:nvSpPr>
          <p:cNvPr id="3" name="Content Placeholder 2"/>
          <p:cNvSpPr>
            <a:spLocks noGrp="1"/>
          </p:cNvSpPr>
          <p:nvPr>
            <p:ph idx="1"/>
          </p:nvPr>
        </p:nvSpPr>
        <p:spPr>
          <a:xfrm>
            <a:off x="457200" y="1927412"/>
            <a:ext cx="8229600" cy="4198751"/>
          </a:xfrm>
        </p:spPr>
        <p:txBody>
          <a:bodyPr/>
          <a:lstStyle/>
          <a:p>
            <a:pPr marL="0" indent="0">
              <a:buNone/>
            </a:pPr>
            <a:r>
              <a:rPr lang="en-US" dirty="0" smtClean="0"/>
              <a:t>TEMA</a:t>
            </a:r>
            <a:r>
              <a:rPr lang="en-US" dirty="0"/>
              <a:t>: </a:t>
            </a:r>
          </a:p>
          <a:p>
            <a:r>
              <a:rPr lang="en-US" dirty="0"/>
              <a:t>MISI TERBANG OTONOMUS JARAK JAUH DENGAN KEMAMPUAN TERBANG DI DALAM RUANGAN </a:t>
            </a:r>
          </a:p>
          <a:p>
            <a:endParaRPr lang="en-US" dirty="0"/>
          </a:p>
        </p:txBody>
      </p:sp>
    </p:spTree>
    <p:extLst>
      <p:ext uri="{BB962C8B-B14F-4D97-AF65-F5344CB8AC3E}">
        <p14:creationId xmlns:p14="http://schemas.microsoft.com/office/powerpoint/2010/main" val="1194855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D" dirty="0"/>
              <a:t>Obyek MUATAN MISI OUTDOOR (MMO) </a:t>
            </a:r>
            <a:endParaRPr lang="en-US" dirty="0"/>
          </a:p>
        </p:txBody>
      </p:sp>
      <p:sp>
        <p:nvSpPr>
          <p:cNvPr id="3" name="Content Placeholder 2"/>
          <p:cNvSpPr>
            <a:spLocks noGrp="1"/>
          </p:cNvSpPr>
          <p:nvPr>
            <p:ph idx="1"/>
          </p:nvPr>
        </p:nvSpPr>
        <p:spPr>
          <a:xfrm>
            <a:off x="457200" y="1600200"/>
            <a:ext cx="4178300" cy="4525963"/>
          </a:xfrm>
        </p:spPr>
        <p:txBody>
          <a:bodyPr>
            <a:normAutofit fontScale="92500" lnSpcReduction="10000"/>
          </a:bodyPr>
          <a:lstStyle/>
          <a:p>
            <a:r>
              <a:rPr lang="en-ID" dirty="0"/>
              <a:t>Obyek MUATAN MISI OUTDOOR (MMO) </a:t>
            </a:r>
            <a:r>
              <a:rPr lang="en-ID" b="1" dirty="0"/>
              <a:t>disiapkan sendiri oleh peserta</a:t>
            </a:r>
            <a:r>
              <a:rPr lang="en-ID" dirty="0"/>
              <a:t>, berbentuk kubus dengan ukuran (5 cm x 5 cm x 5 cm), dengan berat minimal 50 gram, berwarna MERAH, material bebas.</a:t>
            </a:r>
            <a:r>
              <a:rPr lang="en-US" dirty="0"/>
              <a:t> </a:t>
            </a:r>
          </a:p>
        </p:txBody>
      </p:sp>
      <p:sp>
        <p:nvSpPr>
          <p:cNvPr id="4" name="Cube 3"/>
          <p:cNvSpPr/>
          <p:nvPr/>
        </p:nvSpPr>
        <p:spPr>
          <a:xfrm>
            <a:off x="5413375" y="1936750"/>
            <a:ext cx="2111375" cy="1936750"/>
          </a:xfrm>
          <a:prstGeom prst="cub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16625" y="4111625"/>
            <a:ext cx="635849" cy="369332"/>
          </a:xfrm>
          <a:prstGeom prst="rect">
            <a:avLst/>
          </a:prstGeom>
          <a:noFill/>
        </p:spPr>
        <p:txBody>
          <a:bodyPr wrap="none" rtlCol="0">
            <a:spAutoFit/>
          </a:bodyPr>
          <a:lstStyle/>
          <a:p>
            <a:r>
              <a:rPr lang="en-US" dirty="0" smtClean="0"/>
              <a:t>5 cm</a:t>
            </a:r>
            <a:endParaRPr lang="en-US" dirty="0"/>
          </a:p>
        </p:txBody>
      </p:sp>
      <p:sp>
        <p:nvSpPr>
          <p:cNvPr id="6" name="TextBox 5"/>
          <p:cNvSpPr txBox="1"/>
          <p:nvPr/>
        </p:nvSpPr>
        <p:spPr>
          <a:xfrm>
            <a:off x="7667625" y="2651125"/>
            <a:ext cx="635849" cy="369332"/>
          </a:xfrm>
          <a:prstGeom prst="rect">
            <a:avLst/>
          </a:prstGeom>
          <a:noFill/>
        </p:spPr>
        <p:txBody>
          <a:bodyPr wrap="none" rtlCol="0">
            <a:spAutoFit/>
          </a:bodyPr>
          <a:lstStyle/>
          <a:p>
            <a:r>
              <a:rPr lang="en-US" dirty="0" smtClean="0"/>
              <a:t>5 cm</a:t>
            </a:r>
            <a:endParaRPr lang="en-US" dirty="0"/>
          </a:p>
        </p:txBody>
      </p:sp>
      <p:sp>
        <p:nvSpPr>
          <p:cNvPr id="7" name="TextBox 6"/>
          <p:cNvSpPr txBox="1"/>
          <p:nvPr/>
        </p:nvSpPr>
        <p:spPr>
          <a:xfrm>
            <a:off x="7350125" y="3730625"/>
            <a:ext cx="635849" cy="369332"/>
          </a:xfrm>
          <a:prstGeom prst="rect">
            <a:avLst/>
          </a:prstGeom>
          <a:noFill/>
        </p:spPr>
        <p:txBody>
          <a:bodyPr wrap="none" rtlCol="0">
            <a:spAutoFit/>
          </a:bodyPr>
          <a:lstStyle/>
          <a:p>
            <a:r>
              <a:rPr lang="en-US" dirty="0" smtClean="0"/>
              <a:t>5 cm</a:t>
            </a:r>
            <a:endParaRPr lang="en-US" dirty="0"/>
          </a:p>
        </p:txBody>
      </p:sp>
    </p:spTree>
    <p:extLst>
      <p:ext uri="{BB962C8B-B14F-4D97-AF65-F5344CB8AC3E}">
        <p14:creationId xmlns:p14="http://schemas.microsoft.com/office/powerpoint/2010/main" val="34169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Lokasi FINAL LANDING PAD (FLP) </a:t>
            </a:r>
            <a:endParaRPr lang="en-US" dirty="0"/>
          </a:p>
        </p:txBody>
      </p:sp>
      <p:sp>
        <p:nvSpPr>
          <p:cNvPr id="3" name="Content Placeholder 2"/>
          <p:cNvSpPr>
            <a:spLocks noGrp="1"/>
          </p:cNvSpPr>
          <p:nvPr>
            <p:ph idx="1"/>
          </p:nvPr>
        </p:nvSpPr>
        <p:spPr>
          <a:xfrm>
            <a:off x="457200" y="1600200"/>
            <a:ext cx="3813175" cy="4525963"/>
          </a:xfrm>
        </p:spPr>
        <p:txBody>
          <a:bodyPr>
            <a:normAutofit fontScale="92500" lnSpcReduction="20000"/>
          </a:bodyPr>
          <a:lstStyle/>
          <a:p>
            <a:r>
              <a:rPr lang="en-ID" dirty="0"/>
              <a:t>Lokasi FINAL LANDING PAD (FLP) adalah tempat pendaratan terakhir ketika misi outdoor selesai, ditunjukkan dalam Gambar 3.7 berikut ini. FLP ini berada pesis di tengah-tengah arena secara </a:t>
            </a:r>
            <a:r>
              <a:rPr lang="en-ID" dirty="0" smtClean="0"/>
              <a:t>keseluruhan</a:t>
            </a:r>
            <a:r>
              <a:rPr lang="en-US" dirty="0" smtClean="0"/>
              <a:t>.</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678680" y="2312035"/>
            <a:ext cx="3945890" cy="2646680"/>
          </a:xfrm>
          <a:prstGeom prst="rect">
            <a:avLst/>
          </a:prstGeom>
        </p:spPr>
      </p:pic>
    </p:spTree>
    <p:extLst>
      <p:ext uri="{BB962C8B-B14F-4D97-AF65-F5344CB8AC3E}">
        <p14:creationId xmlns:p14="http://schemas.microsoft.com/office/powerpoint/2010/main" val="42455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234"/>
            <a:ext cx="8229600" cy="969403"/>
          </a:xfrm>
        </p:spPr>
        <p:txBody>
          <a:bodyPr>
            <a:noAutofit/>
          </a:bodyPr>
          <a:lstStyle/>
          <a:p>
            <a:r>
              <a:rPr lang="en-US" sz="3600" dirty="0" err="1"/>
              <a:t>Skenario</a:t>
            </a:r>
            <a:r>
              <a:rPr lang="en-US" sz="3600" dirty="0"/>
              <a:t> </a:t>
            </a:r>
            <a:r>
              <a:rPr lang="en-US" sz="3600" dirty="0" err="1"/>
              <a:t>Misi</a:t>
            </a:r>
            <a:r>
              <a:rPr lang="en-US" sz="3600" dirty="0"/>
              <a:t> </a:t>
            </a:r>
            <a:r>
              <a:rPr lang="en-US" sz="3600" dirty="0" err="1"/>
              <a:t>Terbang</a:t>
            </a:r>
            <a:r>
              <a:rPr lang="en-US" sz="3600" dirty="0"/>
              <a:t> </a:t>
            </a:r>
            <a:r>
              <a:rPr lang="en-US" sz="3600" dirty="0" smtClean="0"/>
              <a:t/>
            </a:r>
            <a:br>
              <a:rPr lang="en-US" sz="3600" dirty="0" smtClean="0"/>
            </a:br>
            <a:r>
              <a:rPr lang="en-US" sz="3600" dirty="0" smtClean="0"/>
              <a:t>Indoor </a:t>
            </a:r>
            <a:r>
              <a:rPr lang="en-US" sz="3600" dirty="0"/>
              <a:t>&amp; Outdoor </a:t>
            </a:r>
            <a:br>
              <a:rPr lang="en-US" sz="3600" dirty="0"/>
            </a:br>
            <a:endParaRPr lang="en-US" sz="3600" dirty="0"/>
          </a:p>
        </p:txBody>
      </p:sp>
      <p:sp>
        <p:nvSpPr>
          <p:cNvPr id="3" name="Content Placeholder 2"/>
          <p:cNvSpPr>
            <a:spLocks noGrp="1"/>
          </p:cNvSpPr>
          <p:nvPr>
            <p:ph idx="1"/>
          </p:nvPr>
        </p:nvSpPr>
        <p:spPr/>
        <p:txBody>
          <a:bodyPr>
            <a:normAutofit fontScale="92500" lnSpcReduction="10000"/>
          </a:bodyPr>
          <a:lstStyle/>
          <a:p>
            <a:r>
              <a:rPr lang="en-US" dirty="0" err="1"/>
              <a:t>Waktu</a:t>
            </a:r>
            <a:r>
              <a:rPr lang="en-US" dirty="0"/>
              <a:t> yang </a:t>
            </a:r>
            <a:r>
              <a:rPr lang="en-US" dirty="0" err="1"/>
              <a:t>disediakan</a:t>
            </a:r>
            <a:r>
              <a:rPr lang="en-US" dirty="0"/>
              <a:t> </a:t>
            </a:r>
            <a:r>
              <a:rPr lang="en-US" dirty="0" err="1"/>
              <a:t>untuk</a:t>
            </a:r>
            <a:r>
              <a:rPr lang="en-US" dirty="0"/>
              <a:t> </a:t>
            </a:r>
            <a:r>
              <a:rPr lang="en-US" dirty="0" err="1"/>
              <a:t>menyelesaikan</a:t>
            </a:r>
            <a:r>
              <a:rPr lang="en-US" dirty="0"/>
              <a:t> </a:t>
            </a:r>
            <a:r>
              <a:rPr lang="en-US" dirty="0" err="1"/>
              <a:t>misi</a:t>
            </a:r>
            <a:r>
              <a:rPr lang="en-US" dirty="0"/>
              <a:t> </a:t>
            </a:r>
            <a:r>
              <a:rPr lang="en-US" dirty="0" err="1"/>
              <a:t>terbang</a:t>
            </a:r>
            <a:r>
              <a:rPr lang="en-US" dirty="0"/>
              <a:t> </a:t>
            </a:r>
            <a:r>
              <a:rPr lang="en-US" dirty="0" err="1"/>
              <a:t>secara</a:t>
            </a:r>
            <a:r>
              <a:rPr lang="en-US" dirty="0"/>
              <a:t> </a:t>
            </a:r>
            <a:r>
              <a:rPr lang="en-US" dirty="0" err="1"/>
              <a:t>keseluruhan</a:t>
            </a:r>
            <a:r>
              <a:rPr lang="en-US" dirty="0"/>
              <a:t> </a:t>
            </a:r>
            <a:r>
              <a:rPr lang="en-US" dirty="0" err="1"/>
              <a:t>adalah</a:t>
            </a:r>
            <a:r>
              <a:rPr lang="en-US" dirty="0"/>
              <a:t> 15 </a:t>
            </a:r>
            <a:r>
              <a:rPr lang="en-US" dirty="0" err="1"/>
              <a:t>menit</a:t>
            </a:r>
            <a:r>
              <a:rPr lang="en-US" dirty="0"/>
              <a:t> </a:t>
            </a:r>
            <a:r>
              <a:rPr lang="en-US" dirty="0" err="1"/>
              <a:t>tidak</a:t>
            </a:r>
            <a:r>
              <a:rPr lang="en-US" dirty="0"/>
              <a:t> </a:t>
            </a:r>
            <a:r>
              <a:rPr lang="en-US" dirty="0" err="1"/>
              <a:t>termasuk</a:t>
            </a:r>
            <a:r>
              <a:rPr lang="en-US" dirty="0"/>
              <a:t> </a:t>
            </a:r>
            <a:r>
              <a:rPr lang="en-US" dirty="0" err="1"/>
              <a:t>masa</a:t>
            </a:r>
            <a:r>
              <a:rPr lang="en-US" dirty="0"/>
              <a:t> </a:t>
            </a:r>
            <a:r>
              <a:rPr lang="en-US" dirty="0" err="1"/>
              <a:t>persiapan</a:t>
            </a:r>
            <a:r>
              <a:rPr lang="en-US" dirty="0"/>
              <a:t>. </a:t>
            </a:r>
            <a:endParaRPr lang="en-US" dirty="0" smtClean="0"/>
          </a:p>
          <a:p>
            <a:r>
              <a:rPr lang="en-US" dirty="0" err="1" smtClean="0"/>
              <a:t>Dalam</a:t>
            </a:r>
            <a:r>
              <a:rPr lang="en-US" dirty="0" smtClean="0"/>
              <a:t> </a:t>
            </a:r>
            <a:r>
              <a:rPr lang="en-US" dirty="0" err="1"/>
              <a:t>hal</a:t>
            </a:r>
            <a:r>
              <a:rPr lang="en-US" dirty="0"/>
              <a:t> </a:t>
            </a:r>
            <a:r>
              <a:rPr lang="en-US" dirty="0" err="1"/>
              <a:t>ini</a:t>
            </a:r>
            <a:r>
              <a:rPr lang="en-US" dirty="0"/>
              <a:t> </a:t>
            </a:r>
            <a:r>
              <a:rPr lang="en-US" dirty="0" err="1"/>
              <a:t>Juri</a:t>
            </a:r>
            <a:r>
              <a:rPr lang="en-US" dirty="0"/>
              <a:t> </a:t>
            </a:r>
            <a:r>
              <a:rPr lang="en-US" dirty="0" err="1"/>
              <a:t>akan</a:t>
            </a:r>
            <a:r>
              <a:rPr lang="en-US" dirty="0"/>
              <a:t> </a:t>
            </a:r>
            <a:r>
              <a:rPr lang="en-US" dirty="0" err="1"/>
              <a:t>memberikan</a:t>
            </a:r>
            <a:r>
              <a:rPr lang="en-US" dirty="0"/>
              <a:t> aba-aba GO </a:t>
            </a:r>
            <a:r>
              <a:rPr lang="en-US" dirty="0" err="1"/>
              <a:t>untuk</a:t>
            </a:r>
            <a:r>
              <a:rPr lang="en-US" dirty="0"/>
              <a:t> </a:t>
            </a:r>
            <a:r>
              <a:rPr lang="en-US" dirty="0" err="1"/>
              <a:t>mulai</a:t>
            </a:r>
            <a:r>
              <a:rPr lang="en-US" dirty="0"/>
              <a:t> </a:t>
            </a:r>
            <a:r>
              <a:rPr lang="en-US" dirty="0" err="1"/>
              <a:t>terbang</a:t>
            </a:r>
            <a:r>
              <a:rPr lang="en-US" dirty="0"/>
              <a:t> </a:t>
            </a:r>
            <a:r>
              <a:rPr lang="en-US" dirty="0" err="1"/>
              <a:t>dengan</a:t>
            </a:r>
            <a:r>
              <a:rPr lang="en-US" dirty="0"/>
              <a:t> </a:t>
            </a:r>
            <a:r>
              <a:rPr lang="en-US" dirty="0" err="1"/>
              <a:t>mengaktifkan</a:t>
            </a:r>
            <a:r>
              <a:rPr lang="en-US" dirty="0"/>
              <a:t> </a:t>
            </a:r>
            <a:r>
              <a:rPr lang="en-US" dirty="0" err="1"/>
              <a:t>penghitungan</a:t>
            </a:r>
            <a:r>
              <a:rPr lang="en-US" dirty="0"/>
              <a:t> </a:t>
            </a:r>
            <a:r>
              <a:rPr lang="en-US" dirty="0" err="1"/>
              <a:t>waktu</a:t>
            </a:r>
            <a:r>
              <a:rPr lang="en-US" dirty="0"/>
              <a:t>. </a:t>
            </a:r>
            <a:endParaRPr lang="en-US" dirty="0" smtClean="0"/>
          </a:p>
          <a:p>
            <a:r>
              <a:rPr lang="en-US" dirty="0" err="1" smtClean="0"/>
              <a:t>Peserta</a:t>
            </a:r>
            <a:r>
              <a:rPr lang="en-US" dirty="0" smtClean="0"/>
              <a:t> </a:t>
            </a:r>
            <a:r>
              <a:rPr lang="en-US" dirty="0" err="1"/>
              <a:t>dapat</a:t>
            </a:r>
            <a:r>
              <a:rPr lang="en-US" dirty="0"/>
              <a:t> </a:t>
            </a:r>
            <a:r>
              <a:rPr lang="en-US" dirty="0" err="1"/>
              <a:t>memilih</a:t>
            </a:r>
            <a:r>
              <a:rPr lang="en-US" dirty="0"/>
              <a:t> </a:t>
            </a:r>
            <a:r>
              <a:rPr lang="en-US" dirty="0" err="1"/>
              <a:t>salah</a:t>
            </a:r>
            <a:r>
              <a:rPr lang="en-US" dirty="0"/>
              <a:t> </a:t>
            </a:r>
            <a:r>
              <a:rPr lang="en-US" dirty="0" err="1"/>
              <a:t>satu</a:t>
            </a:r>
            <a:r>
              <a:rPr lang="en-US" dirty="0"/>
              <a:t> </a:t>
            </a:r>
            <a:r>
              <a:rPr lang="en-US" dirty="0" err="1"/>
              <a:t>skenario</a:t>
            </a:r>
            <a:r>
              <a:rPr lang="en-US" dirty="0"/>
              <a:t> </a:t>
            </a:r>
            <a:r>
              <a:rPr lang="en-US" dirty="0" err="1"/>
              <a:t>misi</a:t>
            </a:r>
            <a:r>
              <a:rPr lang="en-US" dirty="0"/>
              <a:t> </a:t>
            </a:r>
            <a:r>
              <a:rPr lang="en-US" dirty="0" err="1"/>
              <a:t>terbang</a:t>
            </a:r>
            <a:r>
              <a:rPr lang="en-US" dirty="0"/>
              <a:t> </a:t>
            </a:r>
            <a:r>
              <a:rPr lang="en-US" dirty="0" err="1"/>
              <a:t>berikut</a:t>
            </a:r>
            <a:r>
              <a:rPr lang="en-US" dirty="0"/>
              <a:t> </a:t>
            </a:r>
            <a:r>
              <a:rPr lang="en-US" dirty="0" err="1"/>
              <a:t>ini</a:t>
            </a:r>
            <a:r>
              <a:rPr lang="en-US" dirty="0"/>
              <a:t> yang </a:t>
            </a:r>
            <a:r>
              <a:rPr lang="en-US" dirty="0" err="1"/>
              <a:t>disesuaikan</a:t>
            </a:r>
            <a:r>
              <a:rPr lang="en-US" dirty="0"/>
              <a:t> </a:t>
            </a:r>
            <a:r>
              <a:rPr lang="en-US" dirty="0" err="1"/>
              <a:t>dengan</a:t>
            </a:r>
            <a:r>
              <a:rPr lang="en-US" dirty="0"/>
              <a:t> </a:t>
            </a:r>
            <a:r>
              <a:rPr lang="en-US" dirty="0" err="1"/>
              <a:t>kemampuan</a:t>
            </a:r>
            <a:r>
              <a:rPr lang="en-US" dirty="0"/>
              <a:t> </a:t>
            </a:r>
            <a:r>
              <a:rPr lang="en-US" dirty="0" err="1"/>
              <a:t>tim</a:t>
            </a:r>
            <a:r>
              <a:rPr lang="en-US" dirty="0"/>
              <a:t> </a:t>
            </a:r>
            <a:r>
              <a:rPr lang="en-US" dirty="0" err="1"/>
              <a:t>dalam</a:t>
            </a:r>
            <a:r>
              <a:rPr lang="en-US" dirty="0"/>
              <a:t> </a:t>
            </a:r>
            <a:r>
              <a:rPr lang="en-US" dirty="0" err="1"/>
              <a:t>menyelesaikan</a:t>
            </a:r>
            <a:r>
              <a:rPr lang="en-US" dirty="0"/>
              <a:t> </a:t>
            </a:r>
            <a:r>
              <a:rPr lang="en-US" dirty="0" err="1"/>
              <a:t>misi</a:t>
            </a:r>
            <a:r>
              <a:rPr lang="en-US" dirty="0"/>
              <a:t> </a:t>
            </a:r>
            <a:r>
              <a:rPr lang="en-US" dirty="0" err="1"/>
              <a:t>dan</a:t>
            </a:r>
            <a:r>
              <a:rPr lang="en-US" dirty="0"/>
              <a:t> </a:t>
            </a:r>
            <a:r>
              <a:rPr lang="en-US" dirty="0" err="1"/>
              <a:t>skenario</a:t>
            </a:r>
            <a:r>
              <a:rPr lang="en-US" dirty="0"/>
              <a:t> </a:t>
            </a:r>
            <a:r>
              <a:rPr lang="en-US" dirty="0" err="1"/>
              <a:t>skor</a:t>
            </a:r>
            <a:r>
              <a:rPr lang="en-US" dirty="0"/>
              <a:t> </a:t>
            </a:r>
            <a:r>
              <a:rPr lang="en-US" dirty="0" err="1"/>
              <a:t>akhir</a:t>
            </a:r>
            <a:r>
              <a:rPr lang="en-US" dirty="0"/>
              <a:t> yang </a:t>
            </a:r>
            <a:r>
              <a:rPr lang="en-US" dirty="0" err="1"/>
              <a:t>diinginkan</a:t>
            </a:r>
            <a:r>
              <a:rPr lang="en-US" dirty="0"/>
              <a:t>: </a:t>
            </a:r>
          </a:p>
          <a:p>
            <a:endParaRPr lang="en-US" dirty="0"/>
          </a:p>
        </p:txBody>
      </p:sp>
    </p:spTree>
    <p:extLst>
      <p:ext uri="{BB962C8B-B14F-4D97-AF65-F5344CB8AC3E}">
        <p14:creationId xmlns:p14="http://schemas.microsoft.com/office/powerpoint/2010/main" val="113951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118"/>
            <a:ext cx="8229600" cy="939520"/>
          </a:xfrm>
        </p:spPr>
        <p:txBody>
          <a:bodyPr>
            <a:noAutofit/>
          </a:bodyPr>
          <a:lstStyle/>
          <a:p>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Fully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Autonomous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Indoor &amp;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Outdoor (FAIO)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Content Placeholder 2"/>
          <p:cNvSpPr>
            <a:spLocks noGrp="1"/>
          </p:cNvSpPr>
          <p:nvPr>
            <p:ph idx="1"/>
          </p:nvPr>
        </p:nvSpPr>
        <p:spPr/>
        <p:txBody>
          <a:bodyPr>
            <a:normAutofit/>
          </a:bodyPr>
          <a:lstStyle/>
          <a:p>
            <a:r>
              <a:rPr lang="en-US" dirty="0" err="1"/>
              <a:t>Misi</a:t>
            </a:r>
            <a:r>
              <a:rPr lang="en-US" dirty="0"/>
              <a:t> </a:t>
            </a:r>
            <a:r>
              <a:rPr lang="en-US" dirty="0" err="1"/>
              <a:t>ini</a:t>
            </a:r>
            <a:r>
              <a:rPr lang="en-US" dirty="0"/>
              <a:t> </a:t>
            </a:r>
            <a:r>
              <a:rPr lang="en-US" dirty="0" err="1"/>
              <a:t>adalah</a:t>
            </a:r>
            <a:r>
              <a:rPr lang="en-US" dirty="0"/>
              <a:t> </a:t>
            </a:r>
            <a:r>
              <a:rPr lang="en-US" dirty="0" err="1"/>
              <a:t>misi</a:t>
            </a:r>
            <a:r>
              <a:rPr lang="en-US" dirty="0"/>
              <a:t> yang </a:t>
            </a:r>
            <a:r>
              <a:rPr lang="en-US" dirty="0" err="1"/>
              <a:t>jika</a:t>
            </a:r>
            <a:r>
              <a:rPr lang="en-US" dirty="0"/>
              <a:t> </a:t>
            </a:r>
            <a:r>
              <a:rPr lang="en-US" dirty="0" err="1"/>
              <a:t>sukses</a:t>
            </a:r>
            <a:r>
              <a:rPr lang="en-US" dirty="0"/>
              <a:t> </a:t>
            </a:r>
            <a:r>
              <a:rPr lang="en-US" dirty="0" err="1"/>
              <a:t>akan</a:t>
            </a:r>
            <a:r>
              <a:rPr lang="en-US" dirty="0"/>
              <a:t> </a:t>
            </a:r>
            <a:r>
              <a:rPr lang="en-US" dirty="0" err="1"/>
              <a:t>dapat</a:t>
            </a:r>
            <a:r>
              <a:rPr lang="en-US" dirty="0"/>
              <a:t> </a:t>
            </a:r>
            <a:r>
              <a:rPr lang="en-US" dirty="0" err="1"/>
              <a:t>meraih</a:t>
            </a:r>
            <a:r>
              <a:rPr lang="en-US" dirty="0"/>
              <a:t> </a:t>
            </a:r>
            <a:r>
              <a:rPr lang="en-US" dirty="0" err="1"/>
              <a:t>skor</a:t>
            </a:r>
            <a:r>
              <a:rPr lang="en-US" dirty="0"/>
              <a:t> </a:t>
            </a:r>
            <a:r>
              <a:rPr lang="en-US" dirty="0" err="1"/>
              <a:t>tertinggi</a:t>
            </a:r>
            <a:r>
              <a:rPr lang="en-US" dirty="0"/>
              <a:t> </a:t>
            </a:r>
            <a:r>
              <a:rPr lang="en-US" dirty="0" err="1"/>
              <a:t>karena</a:t>
            </a:r>
            <a:r>
              <a:rPr lang="en-US" dirty="0"/>
              <a:t> </a:t>
            </a:r>
            <a:r>
              <a:rPr lang="en-US" dirty="0" err="1"/>
              <a:t>wahana</a:t>
            </a:r>
            <a:r>
              <a:rPr lang="en-US" dirty="0"/>
              <a:t> </a:t>
            </a:r>
            <a:r>
              <a:rPr lang="en-US" dirty="0" err="1"/>
              <a:t>mampu</a:t>
            </a:r>
            <a:r>
              <a:rPr lang="en-US" dirty="0"/>
              <a:t> </a:t>
            </a:r>
            <a:r>
              <a:rPr lang="en-US" dirty="0" err="1"/>
              <a:t>terbang</a:t>
            </a:r>
            <a:r>
              <a:rPr lang="en-US" dirty="0"/>
              <a:t> </a:t>
            </a:r>
            <a:r>
              <a:rPr lang="en-US" dirty="0" err="1"/>
              <a:t>dalam</a:t>
            </a:r>
            <a:r>
              <a:rPr lang="en-US" dirty="0"/>
              <a:t> </a:t>
            </a:r>
            <a:r>
              <a:rPr lang="en-US" dirty="0" err="1"/>
              <a:t>sekali</a:t>
            </a:r>
            <a:r>
              <a:rPr lang="en-US" dirty="0"/>
              <a:t> </a:t>
            </a:r>
            <a:r>
              <a:rPr lang="en-US" dirty="0" err="1" smtClean="0"/>
              <a:t>perintah</a:t>
            </a:r>
            <a:r>
              <a:rPr lang="en-US" dirty="0"/>
              <a:t> </a:t>
            </a:r>
            <a:r>
              <a:rPr lang="en-US" dirty="0" smtClean="0"/>
              <a:t>(</a:t>
            </a:r>
            <a:r>
              <a:rPr lang="en-US" dirty="0" err="1"/>
              <a:t>penekanan</a:t>
            </a:r>
            <a:r>
              <a:rPr lang="en-US" dirty="0"/>
              <a:t> </a:t>
            </a:r>
            <a:r>
              <a:rPr lang="en-US" dirty="0" err="1"/>
              <a:t>tombol</a:t>
            </a:r>
            <a:r>
              <a:rPr lang="en-US" dirty="0"/>
              <a:t>) </a:t>
            </a:r>
            <a:r>
              <a:rPr lang="en-US" dirty="0" err="1"/>
              <a:t>untuk</a:t>
            </a:r>
            <a:r>
              <a:rPr lang="en-US" dirty="0"/>
              <a:t> </a:t>
            </a:r>
            <a:r>
              <a:rPr lang="en-US" dirty="0" err="1"/>
              <a:t>menyelesaikan</a:t>
            </a:r>
            <a:r>
              <a:rPr lang="en-US" dirty="0"/>
              <a:t> </a:t>
            </a:r>
            <a:r>
              <a:rPr lang="en-US" dirty="0" err="1"/>
              <a:t>misi</a:t>
            </a:r>
            <a:r>
              <a:rPr lang="en-US" dirty="0"/>
              <a:t> indoor </a:t>
            </a:r>
            <a:r>
              <a:rPr lang="en-US" dirty="0" err="1"/>
              <a:t>terlebih</a:t>
            </a:r>
            <a:r>
              <a:rPr lang="en-US" dirty="0"/>
              <a:t> </a:t>
            </a:r>
            <a:r>
              <a:rPr lang="en-US" dirty="0" err="1"/>
              <a:t>dahulu</a:t>
            </a:r>
            <a:r>
              <a:rPr lang="en-US" dirty="0"/>
              <a:t> </a:t>
            </a:r>
            <a:r>
              <a:rPr lang="en-US" dirty="0" err="1"/>
              <a:t>kemudian</a:t>
            </a:r>
            <a:r>
              <a:rPr lang="en-US" dirty="0"/>
              <a:t> </a:t>
            </a:r>
            <a:r>
              <a:rPr lang="en-US" dirty="0" err="1"/>
              <a:t>diikuti</a:t>
            </a:r>
            <a:r>
              <a:rPr lang="en-US" dirty="0"/>
              <a:t> </a:t>
            </a:r>
            <a:r>
              <a:rPr lang="en-US" dirty="0" err="1"/>
              <a:t>secara</a:t>
            </a:r>
            <a:r>
              <a:rPr lang="en-US" dirty="0"/>
              <a:t> </a:t>
            </a:r>
            <a:r>
              <a:rPr lang="en-US" dirty="0" err="1"/>
              <a:t>otomatis</a:t>
            </a:r>
            <a:r>
              <a:rPr lang="en-US" dirty="0"/>
              <a:t> </a:t>
            </a:r>
            <a:r>
              <a:rPr lang="en-US" dirty="0" err="1"/>
              <a:t>penyelesaian</a:t>
            </a:r>
            <a:r>
              <a:rPr lang="en-US" dirty="0"/>
              <a:t> </a:t>
            </a:r>
            <a:r>
              <a:rPr lang="en-US" dirty="0" err="1"/>
              <a:t>terbang</a:t>
            </a:r>
            <a:r>
              <a:rPr lang="en-US" dirty="0"/>
              <a:t> </a:t>
            </a:r>
            <a:r>
              <a:rPr lang="en-US" dirty="0" err="1"/>
              <a:t>misi</a:t>
            </a:r>
            <a:r>
              <a:rPr lang="en-US" dirty="0"/>
              <a:t> outdoor </a:t>
            </a:r>
            <a:r>
              <a:rPr lang="en-US" dirty="0" err="1"/>
              <a:t>dan</a:t>
            </a:r>
            <a:r>
              <a:rPr lang="en-US" dirty="0"/>
              <a:t> </a:t>
            </a:r>
            <a:r>
              <a:rPr lang="en-US" dirty="0" err="1"/>
              <a:t>mendarat</a:t>
            </a:r>
            <a:r>
              <a:rPr lang="en-US" dirty="0"/>
              <a:t> </a:t>
            </a:r>
            <a:r>
              <a:rPr lang="en-US" dirty="0" err="1"/>
              <a:t>pulang</a:t>
            </a:r>
            <a:r>
              <a:rPr lang="en-US" dirty="0"/>
              <a:t> di HOME </a:t>
            </a:r>
            <a:r>
              <a:rPr lang="en-US" dirty="0" err="1"/>
              <a:t>posisi</a:t>
            </a:r>
            <a:r>
              <a:rPr lang="en-US" dirty="0"/>
              <a:t> outdoor di </a:t>
            </a:r>
            <a:r>
              <a:rPr lang="en-US" dirty="0" err="1"/>
              <a:t>lapangan</a:t>
            </a:r>
            <a:r>
              <a:rPr lang="en-US" dirty="0"/>
              <a:t> </a:t>
            </a:r>
            <a:r>
              <a:rPr lang="en-US" dirty="0" err="1"/>
              <a:t>sendiri</a:t>
            </a:r>
            <a:r>
              <a:rPr lang="en-US" dirty="0"/>
              <a:t>. </a:t>
            </a:r>
          </a:p>
          <a:p>
            <a:endParaRPr lang="en-US" dirty="0"/>
          </a:p>
        </p:txBody>
      </p:sp>
    </p:spTree>
    <p:extLst>
      <p:ext uri="{BB962C8B-B14F-4D97-AF65-F5344CB8AC3E}">
        <p14:creationId xmlns:p14="http://schemas.microsoft.com/office/powerpoint/2010/main" val="332440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4-03-14 at 07.49.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0970"/>
            <a:ext cx="6268085" cy="5977030"/>
          </a:xfrm>
          <a:prstGeom prst="rect">
            <a:avLst/>
          </a:prstGeom>
        </p:spPr>
      </p:pic>
      <p:sp>
        <p:nvSpPr>
          <p:cNvPr id="2" name="Title 1"/>
          <p:cNvSpPr>
            <a:spLocks noGrp="1"/>
          </p:cNvSpPr>
          <p:nvPr>
            <p:ph type="title"/>
          </p:nvPr>
        </p:nvSpPr>
        <p:spPr>
          <a:xfrm>
            <a:off x="457200" y="68263"/>
            <a:ext cx="8229600" cy="677862"/>
          </a:xfrm>
        </p:spPr>
        <p:txBody>
          <a:bodyPr>
            <a:normAutofit fontScale="90000"/>
          </a:bodyPr>
          <a:lstStyle/>
          <a:p>
            <a:r>
              <a:rPr lang="en-US" dirty="0" err="1" smtClean="0"/>
              <a:t>Ilustrasi</a:t>
            </a:r>
            <a:r>
              <a:rPr lang="en-US" dirty="0" smtClean="0"/>
              <a:t> </a:t>
            </a:r>
            <a:r>
              <a:rPr lang="en-US" dirty="0" err="1" smtClean="0"/>
              <a:t>Skenario</a:t>
            </a:r>
            <a:r>
              <a:rPr lang="en-US" dirty="0" smtClean="0"/>
              <a:t> </a:t>
            </a:r>
            <a:r>
              <a:rPr lang="en-US" dirty="0" err="1" smtClean="0"/>
              <a:t>Terbang</a:t>
            </a:r>
            <a:r>
              <a:rPr lang="en-US" dirty="0" smtClean="0"/>
              <a:t> FAIO</a:t>
            </a:r>
            <a:endParaRPr lang="en-US" dirty="0"/>
          </a:p>
        </p:txBody>
      </p:sp>
      <p:sp>
        <p:nvSpPr>
          <p:cNvPr id="6" name="TextBox 5"/>
          <p:cNvSpPr txBox="1"/>
          <p:nvPr/>
        </p:nvSpPr>
        <p:spPr>
          <a:xfrm>
            <a:off x="6715125" y="1492250"/>
            <a:ext cx="1920875" cy="1477328"/>
          </a:xfrm>
          <a:prstGeom prst="rect">
            <a:avLst/>
          </a:prstGeom>
          <a:noFill/>
        </p:spPr>
        <p:txBody>
          <a:bodyPr wrap="square" rtlCol="0">
            <a:spAutoFit/>
          </a:bodyPr>
          <a:lstStyle/>
          <a:p>
            <a:pPr marL="285750" indent="-285750">
              <a:buFontTx/>
              <a:buChar char="•"/>
            </a:pPr>
            <a:r>
              <a:rPr lang="en-US" dirty="0" err="1" smtClean="0"/>
              <a:t>panah</a:t>
            </a:r>
            <a:r>
              <a:rPr lang="en-US" dirty="0" smtClean="0"/>
              <a:t> </a:t>
            </a:r>
            <a:r>
              <a:rPr lang="en-US" dirty="0" err="1" smtClean="0"/>
              <a:t>merah</a:t>
            </a:r>
            <a:r>
              <a:rPr lang="en-US" dirty="0" smtClean="0"/>
              <a:t> </a:t>
            </a:r>
            <a:r>
              <a:rPr lang="en-US" dirty="0" err="1" smtClean="0"/>
              <a:t>untuk</a:t>
            </a:r>
            <a:r>
              <a:rPr lang="en-US" dirty="0" smtClean="0"/>
              <a:t> </a:t>
            </a:r>
            <a:r>
              <a:rPr lang="en-US" dirty="0" err="1" smtClean="0"/>
              <a:t>tim</a:t>
            </a:r>
            <a:r>
              <a:rPr lang="en-US" dirty="0" smtClean="0"/>
              <a:t> MERAH</a:t>
            </a:r>
          </a:p>
          <a:p>
            <a:pPr marL="285750" indent="-285750">
              <a:buFontTx/>
              <a:buChar char="•"/>
            </a:pPr>
            <a:r>
              <a:rPr lang="en-US" dirty="0" err="1" smtClean="0"/>
              <a:t>panah</a:t>
            </a:r>
            <a:r>
              <a:rPr lang="en-US" dirty="0" smtClean="0"/>
              <a:t> cyan </a:t>
            </a:r>
            <a:r>
              <a:rPr lang="en-US" dirty="0" err="1" smtClean="0"/>
              <a:t>untuk</a:t>
            </a:r>
            <a:r>
              <a:rPr lang="en-US" dirty="0" smtClean="0"/>
              <a:t> </a:t>
            </a:r>
            <a:r>
              <a:rPr lang="en-US" dirty="0" err="1" smtClean="0"/>
              <a:t>tim</a:t>
            </a:r>
            <a:r>
              <a:rPr lang="en-US" dirty="0" smtClean="0"/>
              <a:t> BIRU</a:t>
            </a:r>
            <a:endParaRPr lang="en-US" dirty="0"/>
          </a:p>
        </p:txBody>
      </p:sp>
    </p:spTree>
    <p:extLst>
      <p:ext uri="{BB962C8B-B14F-4D97-AF65-F5344CB8AC3E}">
        <p14:creationId xmlns:p14="http://schemas.microsoft.com/office/powerpoint/2010/main" val="252922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n-US" dirty="0" err="1"/>
              <a:t>Pertama</a:t>
            </a:r>
            <a:r>
              <a:rPr lang="en-US" dirty="0"/>
              <a:t>, </a:t>
            </a:r>
            <a:r>
              <a:rPr lang="en-US" dirty="0" err="1"/>
              <a:t>wahana</a:t>
            </a:r>
            <a:r>
              <a:rPr lang="en-US" dirty="0"/>
              <a:t> take off </a:t>
            </a:r>
            <a:r>
              <a:rPr lang="en-US" dirty="0" err="1"/>
              <a:t>dari</a:t>
            </a:r>
            <a:r>
              <a:rPr lang="en-US" dirty="0"/>
              <a:t> </a:t>
            </a:r>
            <a:r>
              <a:rPr lang="en-US" dirty="0" err="1"/>
              <a:t>posisi</a:t>
            </a:r>
            <a:r>
              <a:rPr lang="en-US" dirty="0"/>
              <a:t> AUTONOMOUS START </a:t>
            </a:r>
            <a:r>
              <a:rPr lang="en-US" dirty="0" err="1"/>
              <a:t>misi</a:t>
            </a:r>
            <a:r>
              <a:rPr lang="en-US" dirty="0"/>
              <a:t> </a:t>
            </a:r>
            <a:r>
              <a:rPr lang="en-US" dirty="0" err="1"/>
              <a:t>terbang</a:t>
            </a:r>
            <a:r>
              <a:rPr lang="en-US" dirty="0"/>
              <a:t> indoor. </a:t>
            </a:r>
            <a:r>
              <a:rPr lang="en-US" dirty="0" err="1"/>
              <a:t>Wahana</a:t>
            </a:r>
            <a:r>
              <a:rPr lang="en-US" dirty="0"/>
              <a:t> </a:t>
            </a:r>
            <a:r>
              <a:rPr lang="en-US" dirty="0" err="1"/>
              <a:t>harus</a:t>
            </a:r>
            <a:r>
              <a:rPr lang="en-US" dirty="0"/>
              <a:t> </a:t>
            </a:r>
            <a:r>
              <a:rPr lang="en-US" dirty="0" err="1"/>
              <a:t>mampu</a:t>
            </a:r>
            <a:r>
              <a:rPr lang="en-US" dirty="0"/>
              <a:t> </a:t>
            </a:r>
            <a:r>
              <a:rPr lang="en-US" dirty="0" err="1"/>
              <a:t>mempertahankan</a:t>
            </a:r>
            <a:r>
              <a:rPr lang="en-US" dirty="0"/>
              <a:t> </a:t>
            </a:r>
            <a:r>
              <a:rPr lang="en-US" dirty="0" err="1"/>
              <a:t>ketinggian</a:t>
            </a:r>
            <a:r>
              <a:rPr lang="en-US" dirty="0"/>
              <a:t> </a:t>
            </a:r>
            <a:r>
              <a:rPr lang="en-US" dirty="0" err="1"/>
              <a:t>terbang</a:t>
            </a:r>
            <a:r>
              <a:rPr lang="en-US" dirty="0"/>
              <a:t> </a:t>
            </a:r>
            <a:r>
              <a:rPr lang="en-US" dirty="0" err="1"/>
              <a:t>tidak</a:t>
            </a:r>
            <a:r>
              <a:rPr lang="en-US" dirty="0"/>
              <a:t> </a:t>
            </a:r>
            <a:r>
              <a:rPr lang="en-US" dirty="0" err="1"/>
              <a:t>melebihi</a:t>
            </a:r>
            <a:r>
              <a:rPr lang="en-US" dirty="0"/>
              <a:t> </a:t>
            </a:r>
            <a:r>
              <a:rPr lang="en-US" dirty="0" err="1"/>
              <a:t>tinggi</a:t>
            </a:r>
            <a:r>
              <a:rPr lang="en-US" dirty="0"/>
              <a:t> </a:t>
            </a:r>
            <a:r>
              <a:rPr lang="en-US" dirty="0" err="1"/>
              <a:t>dinding</a:t>
            </a:r>
            <a:r>
              <a:rPr lang="en-US" dirty="0"/>
              <a:t> </a:t>
            </a:r>
            <a:r>
              <a:rPr lang="en-US" dirty="0" err="1"/>
              <a:t>pembatas</a:t>
            </a:r>
            <a:r>
              <a:rPr lang="en-US" dirty="0"/>
              <a:t> </a:t>
            </a:r>
            <a:r>
              <a:rPr lang="en-US" dirty="0" err="1"/>
              <a:t>lorong</a:t>
            </a:r>
            <a:r>
              <a:rPr lang="en-US" dirty="0"/>
              <a:t> yang </a:t>
            </a:r>
            <a:r>
              <a:rPr lang="en-US" dirty="0" err="1"/>
              <a:t>diukur</a:t>
            </a:r>
            <a:r>
              <a:rPr lang="en-US" dirty="0"/>
              <a:t> (visual) </a:t>
            </a:r>
            <a:r>
              <a:rPr lang="en-US" dirty="0" err="1"/>
              <a:t>dari</a:t>
            </a:r>
            <a:r>
              <a:rPr lang="en-US" dirty="0"/>
              <a:t> </a:t>
            </a:r>
            <a:r>
              <a:rPr lang="en-US" dirty="0" err="1"/>
              <a:t>titik</a:t>
            </a:r>
            <a:r>
              <a:rPr lang="en-US" dirty="0"/>
              <a:t> </a:t>
            </a:r>
            <a:r>
              <a:rPr lang="en-US" dirty="0" err="1"/>
              <a:t>tengah</a:t>
            </a:r>
            <a:r>
              <a:rPr lang="en-US" dirty="0"/>
              <a:t> </a:t>
            </a:r>
            <a:r>
              <a:rPr lang="en-US" dirty="0" err="1"/>
              <a:t>wahana</a:t>
            </a:r>
            <a:r>
              <a:rPr lang="en-US" dirty="0"/>
              <a:t> </a:t>
            </a:r>
            <a:r>
              <a:rPr lang="en-US" dirty="0" err="1"/>
              <a:t>terhadap</a:t>
            </a:r>
            <a:r>
              <a:rPr lang="en-US" dirty="0"/>
              <a:t> </a:t>
            </a:r>
            <a:r>
              <a:rPr lang="en-US" dirty="0" err="1"/>
              <a:t>puncak</a:t>
            </a:r>
            <a:r>
              <a:rPr lang="en-US" dirty="0"/>
              <a:t> </a:t>
            </a:r>
            <a:r>
              <a:rPr lang="en-US" dirty="0" err="1"/>
              <a:t>dinding</a:t>
            </a:r>
            <a:r>
              <a:rPr lang="en-US" dirty="0"/>
              <a:t> </a:t>
            </a:r>
            <a:r>
              <a:rPr lang="en-US" dirty="0" err="1"/>
              <a:t>pembatas</a:t>
            </a:r>
            <a:r>
              <a:rPr lang="en-US" dirty="0"/>
              <a:t>. </a:t>
            </a:r>
            <a:endParaRPr lang="en-US" dirty="0" smtClean="0"/>
          </a:p>
          <a:p>
            <a:r>
              <a:rPr lang="en-US" dirty="0" err="1"/>
              <a:t>Setelah</a:t>
            </a:r>
            <a:r>
              <a:rPr lang="en-US" dirty="0"/>
              <a:t> take off </a:t>
            </a:r>
            <a:r>
              <a:rPr lang="en-US" dirty="0" err="1"/>
              <a:t>wahana</a:t>
            </a:r>
            <a:r>
              <a:rPr lang="en-US" dirty="0"/>
              <a:t> </a:t>
            </a:r>
            <a:r>
              <a:rPr lang="en-US" dirty="0" err="1"/>
              <a:t>diwajibkan</a:t>
            </a:r>
            <a:r>
              <a:rPr lang="en-US" dirty="0"/>
              <a:t> </a:t>
            </a:r>
            <a:r>
              <a:rPr lang="en-US" dirty="0" err="1"/>
              <a:t>mengambil</a:t>
            </a:r>
            <a:r>
              <a:rPr lang="en-US" dirty="0"/>
              <a:t> OBYEK MUATAN yang </a:t>
            </a:r>
            <a:r>
              <a:rPr lang="en-US" dirty="0" err="1"/>
              <a:t>berada</a:t>
            </a:r>
            <a:r>
              <a:rPr lang="en-US" dirty="0"/>
              <a:t> di </a:t>
            </a:r>
            <a:r>
              <a:rPr lang="en-US" dirty="0" err="1"/>
              <a:t>depannya</a:t>
            </a:r>
            <a:r>
              <a:rPr lang="en-US" dirty="0"/>
              <a:t>. MUATAN </a:t>
            </a:r>
            <a:r>
              <a:rPr lang="en-US" dirty="0" err="1"/>
              <a:t>dapat</a:t>
            </a:r>
            <a:r>
              <a:rPr lang="en-US" dirty="0"/>
              <a:t> </a:t>
            </a:r>
            <a:r>
              <a:rPr lang="en-US" dirty="0" err="1"/>
              <a:t>diangkat</a:t>
            </a:r>
            <a:r>
              <a:rPr lang="en-US" dirty="0"/>
              <a:t> </a:t>
            </a:r>
            <a:r>
              <a:rPr lang="en-US" dirty="0" err="1"/>
              <a:t>dengan</a:t>
            </a:r>
            <a:r>
              <a:rPr lang="en-US" dirty="0"/>
              <a:t> </a:t>
            </a:r>
            <a:r>
              <a:rPr lang="en-US" dirty="0" err="1"/>
              <a:t>cara</a:t>
            </a:r>
            <a:r>
              <a:rPr lang="en-US" dirty="0"/>
              <a:t> </a:t>
            </a:r>
            <a:r>
              <a:rPr lang="en-US" dirty="0" err="1"/>
              <a:t>dikait</a:t>
            </a:r>
            <a:r>
              <a:rPr lang="en-US" dirty="0"/>
              <a:t> </a:t>
            </a:r>
            <a:r>
              <a:rPr lang="en-US" dirty="0" err="1"/>
              <a:t>atau</a:t>
            </a:r>
            <a:r>
              <a:rPr lang="en-US" dirty="0"/>
              <a:t> </a:t>
            </a:r>
            <a:r>
              <a:rPr lang="en-US" dirty="0" err="1"/>
              <a:t>dengan</a:t>
            </a:r>
            <a:r>
              <a:rPr lang="en-US" dirty="0"/>
              <a:t> </a:t>
            </a:r>
            <a:r>
              <a:rPr lang="en-US" dirty="0" err="1"/>
              <a:t>cara</a:t>
            </a:r>
            <a:r>
              <a:rPr lang="en-US" dirty="0"/>
              <a:t> </a:t>
            </a:r>
            <a:r>
              <a:rPr lang="en-US" dirty="0" err="1"/>
              <a:t>melekatkan</a:t>
            </a:r>
            <a:r>
              <a:rPr lang="en-US" dirty="0"/>
              <a:t> </a:t>
            </a:r>
            <a:r>
              <a:rPr lang="en-US" dirty="0" err="1"/>
              <a:t>ke</a:t>
            </a:r>
            <a:r>
              <a:rPr lang="en-US" dirty="0"/>
              <a:t> </a:t>
            </a:r>
            <a:r>
              <a:rPr lang="en-US" dirty="0" err="1"/>
              <a:t>medan</a:t>
            </a:r>
            <a:r>
              <a:rPr lang="en-US" dirty="0"/>
              <a:t> magnet (</a:t>
            </a:r>
            <a:r>
              <a:rPr lang="en-US" dirty="0" err="1"/>
              <a:t>karena</a:t>
            </a:r>
            <a:r>
              <a:rPr lang="en-US" dirty="0"/>
              <a:t> </a:t>
            </a:r>
            <a:r>
              <a:rPr lang="en-US" dirty="0" err="1"/>
              <a:t>lempeng</a:t>
            </a:r>
            <a:r>
              <a:rPr lang="en-US" dirty="0"/>
              <a:t> </a:t>
            </a:r>
            <a:r>
              <a:rPr lang="en-US" dirty="0" err="1"/>
              <a:t>penutup</a:t>
            </a:r>
            <a:r>
              <a:rPr lang="en-US" dirty="0"/>
              <a:t> </a:t>
            </a:r>
            <a:r>
              <a:rPr lang="en-US" dirty="0" err="1"/>
              <a:t>atas</a:t>
            </a:r>
            <a:r>
              <a:rPr lang="en-US" dirty="0"/>
              <a:t> </a:t>
            </a:r>
            <a:r>
              <a:rPr lang="en-US" dirty="0" err="1"/>
              <a:t>berbahan</a:t>
            </a:r>
            <a:r>
              <a:rPr lang="en-US" dirty="0"/>
              <a:t> plat </a:t>
            </a:r>
            <a:r>
              <a:rPr lang="en-US" dirty="0" err="1"/>
              <a:t>besi</a:t>
            </a:r>
            <a:r>
              <a:rPr lang="en-US" dirty="0"/>
              <a:t>). </a:t>
            </a:r>
          </a:p>
          <a:p>
            <a:endParaRPr lang="en-US" dirty="0"/>
          </a:p>
          <a:p>
            <a:endParaRPr lang="en-US" dirty="0"/>
          </a:p>
        </p:txBody>
      </p:sp>
      <p:sp>
        <p:nvSpPr>
          <p:cNvPr id="4" name="Title 1"/>
          <p:cNvSpPr>
            <a:spLocks noGrp="1"/>
          </p:cNvSpPr>
          <p:nvPr>
            <p:ph type="title"/>
          </p:nvPr>
        </p:nvSpPr>
        <p:spPr/>
        <p:txBody>
          <a:bodyPr>
            <a:noAutofit/>
          </a:bodyPr>
          <a:lstStyle/>
          <a:p>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FAIO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79999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err="1"/>
              <a:t>Berikutnya</a:t>
            </a:r>
            <a:r>
              <a:rPr lang="en-US" dirty="0"/>
              <a:t> </a:t>
            </a:r>
            <a:r>
              <a:rPr lang="en-US" dirty="0" err="1"/>
              <a:t>wahana</a:t>
            </a:r>
            <a:r>
              <a:rPr lang="en-US" dirty="0"/>
              <a:t> </a:t>
            </a:r>
            <a:r>
              <a:rPr lang="en-US" dirty="0" err="1"/>
              <a:t>terbang</a:t>
            </a:r>
            <a:r>
              <a:rPr lang="en-US" dirty="0"/>
              <a:t> </a:t>
            </a:r>
            <a:r>
              <a:rPr lang="en-US" dirty="0" err="1"/>
              <a:t>rendah</a:t>
            </a:r>
            <a:r>
              <a:rPr lang="en-US" dirty="0"/>
              <a:t> </a:t>
            </a:r>
            <a:r>
              <a:rPr lang="en-US" dirty="0" err="1"/>
              <a:t>dengan</a:t>
            </a:r>
            <a:r>
              <a:rPr lang="en-US" dirty="0"/>
              <a:t> </a:t>
            </a:r>
            <a:r>
              <a:rPr lang="en-US" dirty="0" err="1"/>
              <a:t>tetap</a:t>
            </a:r>
            <a:r>
              <a:rPr lang="en-US" dirty="0"/>
              <a:t> </a:t>
            </a:r>
            <a:r>
              <a:rPr lang="en-US" dirty="0" err="1"/>
              <a:t>mempertahankan</a:t>
            </a:r>
            <a:r>
              <a:rPr lang="en-US" dirty="0"/>
              <a:t> </a:t>
            </a:r>
            <a:r>
              <a:rPr lang="en-US" dirty="0" err="1"/>
              <a:t>ketinggian</a:t>
            </a:r>
            <a:r>
              <a:rPr lang="en-US" dirty="0"/>
              <a:t> </a:t>
            </a:r>
            <a:r>
              <a:rPr lang="en-US" dirty="0" err="1"/>
              <a:t>untuk</a:t>
            </a:r>
            <a:r>
              <a:rPr lang="en-US" dirty="0"/>
              <a:t> </a:t>
            </a:r>
            <a:r>
              <a:rPr lang="en-US" dirty="0" err="1"/>
              <a:t>tidak</a:t>
            </a:r>
            <a:r>
              <a:rPr lang="en-US" dirty="0"/>
              <a:t> </a:t>
            </a:r>
            <a:r>
              <a:rPr lang="en-US" dirty="0" err="1"/>
              <a:t>melebihi</a:t>
            </a:r>
            <a:r>
              <a:rPr lang="en-US" dirty="0"/>
              <a:t> </a:t>
            </a:r>
            <a:r>
              <a:rPr lang="en-US" dirty="0" err="1"/>
              <a:t>tinggi</a:t>
            </a:r>
            <a:r>
              <a:rPr lang="en-US" dirty="0"/>
              <a:t> </a:t>
            </a:r>
            <a:r>
              <a:rPr lang="en-US" dirty="0" err="1"/>
              <a:t>dinding</a:t>
            </a:r>
            <a:r>
              <a:rPr lang="en-US" dirty="0"/>
              <a:t> </a:t>
            </a:r>
            <a:r>
              <a:rPr lang="en-US" dirty="0" err="1"/>
              <a:t>pembatas</a:t>
            </a:r>
            <a:r>
              <a:rPr lang="en-US" dirty="0"/>
              <a:t> </a:t>
            </a:r>
            <a:r>
              <a:rPr lang="en-US" dirty="0" err="1"/>
              <a:t>menuju</a:t>
            </a:r>
            <a:r>
              <a:rPr lang="en-US" dirty="0"/>
              <a:t> </a:t>
            </a:r>
            <a:r>
              <a:rPr lang="en-US" dirty="0" err="1"/>
              <a:t>ke</a:t>
            </a:r>
            <a:r>
              <a:rPr lang="en-US" dirty="0"/>
              <a:t> </a:t>
            </a:r>
            <a:r>
              <a:rPr lang="en-US" dirty="0" err="1"/>
              <a:t>depan</a:t>
            </a:r>
            <a:r>
              <a:rPr lang="en-US" dirty="0"/>
              <a:t> </a:t>
            </a:r>
            <a:r>
              <a:rPr lang="en-US" dirty="0" err="1"/>
              <a:t>dan</a:t>
            </a:r>
            <a:r>
              <a:rPr lang="en-US" dirty="0"/>
              <a:t> </a:t>
            </a:r>
            <a:r>
              <a:rPr lang="en-US" dirty="0" err="1"/>
              <a:t>berbelok</a:t>
            </a:r>
            <a:r>
              <a:rPr lang="en-US" dirty="0"/>
              <a:t> </a:t>
            </a:r>
            <a:r>
              <a:rPr lang="en-US" dirty="0" err="1"/>
              <a:t>sesuai</a:t>
            </a:r>
            <a:r>
              <a:rPr lang="en-US" dirty="0"/>
              <a:t> </a:t>
            </a:r>
            <a:r>
              <a:rPr lang="en-US" dirty="0" err="1"/>
              <a:t>dengan</a:t>
            </a:r>
            <a:r>
              <a:rPr lang="en-US" dirty="0"/>
              <a:t> </a:t>
            </a:r>
            <a:r>
              <a:rPr lang="en-US" dirty="0" err="1"/>
              <a:t>lorong</a:t>
            </a:r>
            <a:r>
              <a:rPr lang="en-US" dirty="0"/>
              <a:t> yang </a:t>
            </a:r>
            <a:r>
              <a:rPr lang="en-US" dirty="0" err="1"/>
              <a:t>dijelajahi</a:t>
            </a:r>
            <a:r>
              <a:rPr lang="en-US" dirty="0"/>
              <a:t>. </a:t>
            </a:r>
          </a:p>
          <a:p>
            <a:r>
              <a:rPr lang="en-US" dirty="0" err="1"/>
              <a:t>Setelah</a:t>
            </a:r>
            <a:r>
              <a:rPr lang="en-US" dirty="0"/>
              <a:t> </a:t>
            </a:r>
            <a:r>
              <a:rPr lang="en-US" dirty="0" err="1"/>
              <a:t>keluar</a:t>
            </a:r>
            <a:r>
              <a:rPr lang="en-US" dirty="0"/>
              <a:t> </a:t>
            </a:r>
            <a:r>
              <a:rPr lang="en-US" dirty="0" err="1"/>
              <a:t>dari</a:t>
            </a:r>
            <a:r>
              <a:rPr lang="en-US" dirty="0"/>
              <a:t> </a:t>
            </a:r>
            <a:r>
              <a:rPr lang="en-US" dirty="0" err="1"/>
              <a:t>lorong</a:t>
            </a:r>
            <a:r>
              <a:rPr lang="en-US" dirty="0"/>
              <a:t> </a:t>
            </a:r>
            <a:r>
              <a:rPr lang="en-US" dirty="0" err="1"/>
              <a:t>wahana</a:t>
            </a:r>
            <a:r>
              <a:rPr lang="en-US" dirty="0"/>
              <a:t> </a:t>
            </a:r>
            <a:r>
              <a:rPr lang="en-US" dirty="0" err="1"/>
              <a:t>harus</a:t>
            </a:r>
            <a:r>
              <a:rPr lang="en-US" dirty="0"/>
              <a:t> </a:t>
            </a:r>
            <a:r>
              <a:rPr lang="en-US" dirty="0" err="1"/>
              <a:t>melakukan</a:t>
            </a:r>
            <a:r>
              <a:rPr lang="en-US" dirty="0"/>
              <a:t> </a:t>
            </a:r>
            <a:r>
              <a:rPr lang="en-US" dirty="0" err="1"/>
              <a:t>pelepasan</a:t>
            </a:r>
            <a:r>
              <a:rPr lang="en-US" dirty="0"/>
              <a:t> </a:t>
            </a:r>
            <a:r>
              <a:rPr lang="en-US" dirty="0" err="1"/>
              <a:t>muatan</a:t>
            </a:r>
            <a:r>
              <a:rPr lang="en-US" dirty="0"/>
              <a:t> </a:t>
            </a:r>
            <a:r>
              <a:rPr lang="en-US" dirty="0" err="1"/>
              <a:t>ke</a:t>
            </a:r>
            <a:r>
              <a:rPr lang="en-US" dirty="0"/>
              <a:t> </a:t>
            </a:r>
            <a:r>
              <a:rPr lang="en-US" dirty="0" err="1"/>
              <a:t>tempat</a:t>
            </a:r>
            <a:r>
              <a:rPr lang="en-US" dirty="0"/>
              <a:t>/</a:t>
            </a:r>
            <a:r>
              <a:rPr lang="en-US" dirty="0" err="1"/>
              <a:t>keranjang</a:t>
            </a:r>
            <a:r>
              <a:rPr lang="en-US" dirty="0"/>
              <a:t> </a:t>
            </a:r>
            <a:r>
              <a:rPr lang="en-US" dirty="0" err="1"/>
              <a:t>muatan</a:t>
            </a:r>
            <a:r>
              <a:rPr lang="en-US" dirty="0"/>
              <a:t> yang </a:t>
            </a:r>
            <a:r>
              <a:rPr lang="en-US" dirty="0" err="1"/>
              <a:t>disediakan</a:t>
            </a:r>
            <a:r>
              <a:rPr lang="en-US" dirty="0"/>
              <a:t>. </a:t>
            </a:r>
            <a:endParaRPr lang="en-US" dirty="0" smtClean="0"/>
          </a:p>
          <a:p>
            <a:r>
              <a:rPr lang="en-ID" dirty="0"/>
              <a:t>Setelah melepaskan muatan wahana menuju ke lorong IEG </a:t>
            </a:r>
            <a:r>
              <a:rPr lang="en-ID" b="1" dirty="0"/>
              <a:t>sebagai penanda</a:t>
            </a:r>
            <a:r>
              <a:rPr lang="en-ID" dirty="0"/>
              <a:t> wahana keluar dari misi </a:t>
            </a:r>
            <a:r>
              <a:rPr lang="en-ID" dirty="0" smtClean="0"/>
              <a:t>indoor</a:t>
            </a:r>
            <a:r>
              <a:rPr lang="en-US" dirty="0" smtClean="0"/>
              <a:t>.</a:t>
            </a:r>
            <a:endParaRPr lang="en-US" dirty="0" smtClean="0"/>
          </a:p>
          <a:p>
            <a:r>
              <a:rPr lang="en-ID" dirty="0"/>
              <a:t>Berikutnya wahana dapat melakukan terbang untuk menyelesaikan misi outdoor yaitu terbang di ketinggian jelajah (tidak ada batasan minimal dan maksimal ketinggian) dan melakukan pengiriman (drop muatan di DPMO) di masing-masing lokasi drop sesuai dengan warna tim (Lihat Gambar </a:t>
            </a:r>
            <a:r>
              <a:rPr lang="en-ID" dirty="0" smtClean="0"/>
              <a:t>3.8 di Panduan)</a:t>
            </a:r>
            <a:r>
              <a:rPr lang="en-US" dirty="0" smtClean="0"/>
              <a:t> </a:t>
            </a:r>
            <a:r>
              <a:rPr lang="en-US" dirty="0" smtClean="0"/>
              <a:t>. </a:t>
            </a:r>
            <a:endParaRPr lang="en-US" dirty="0"/>
          </a:p>
          <a:p>
            <a:endParaRPr lang="en-US" dirty="0"/>
          </a:p>
        </p:txBody>
      </p:sp>
      <p:sp>
        <p:nvSpPr>
          <p:cNvPr id="4" name="Title 1"/>
          <p:cNvSpPr>
            <a:spLocks noGrp="1"/>
          </p:cNvSpPr>
          <p:nvPr>
            <p:ph type="title"/>
          </p:nvPr>
        </p:nvSpPr>
        <p:spPr/>
        <p:txBody>
          <a:bodyPr>
            <a:noAutofit/>
          </a:bodyPr>
          <a:lstStyle/>
          <a:p>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FAIO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79999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ID" dirty="0"/>
              <a:t>Setelah misi selesai wahana mendarat di lokasi FLP yang berada di tengah-tengah arena sesuai dengan warna tim. </a:t>
            </a:r>
            <a:endParaRPr lang="en-US" dirty="0"/>
          </a:p>
          <a:p>
            <a:r>
              <a:rPr lang="en-ID" dirty="0" smtClean="0"/>
              <a:t>Seluruh </a:t>
            </a:r>
            <a:r>
              <a:rPr lang="en-ID" dirty="0"/>
              <a:t>nilai/skor yang didapat dalam penyelesaian misi FAIO yang dipilih ini akan dikalikan dengan faktor pengali 1,0. </a:t>
            </a:r>
            <a:endParaRPr lang="en-US" dirty="0"/>
          </a:p>
          <a:p>
            <a:endParaRPr lang="en-US" dirty="0"/>
          </a:p>
        </p:txBody>
      </p:sp>
      <p:sp>
        <p:nvSpPr>
          <p:cNvPr id="4" name="Title 1"/>
          <p:cNvSpPr>
            <a:spLocks noGrp="1"/>
          </p:cNvSpPr>
          <p:nvPr>
            <p:ph type="title"/>
          </p:nvPr>
        </p:nvSpPr>
        <p:spPr/>
        <p:txBody>
          <a:bodyPr>
            <a:noAutofit/>
          </a:bodyPr>
          <a:lstStyle/>
          <a:p>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FAIO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9259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err="1"/>
              <a:t>Skenario</a:t>
            </a:r>
            <a:r>
              <a:rPr lang="en-US" dirty="0"/>
              <a:t> </a:t>
            </a:r>
            <a:r>
              <a:rPr lang="en-US" dirty="0" err="1"/>
              <a:t>terbang</a:t>
            </a:r>
            <a:r>
              <a:rPr lang="en-US" dirty="0"/>
              <a:t> </a:t>
            </a:r>
            <a:r>
              <a:rPr lang="en-US" dirty="0" err="1"/>
              <a:t>ini</a:t>
            </a:r>
            <a:r>
              <a:rPr lang="en-US" dirty="0"/>
              <a:t> </a:t>
            </a:r>
            <a:r>
              <a:rPr lang="en-US" dirty="0" err="1"/>
              <a:t>memungkinkan</a:t>
            </a:r>
            <a:r>
              <a:rPr lang="en-US" dirty="0"/>
              <a:t> </a:t>
            </a:r>
            <a:r>
              <a:rPr lang="en-US" dirty="0" err="1"/>
              <a:t>peserta</a:t>
            </a:r>
            <a:r>
              <a:rPr lang="en-US" dirty="0"/>
              <a:t> </a:t>
            </a:r>
            <a:r>
              <a:rPr lang="en-US" dirty="0" err="1"/>
              <a:t>untuk</a:t>
            </a:r>
            <a:r>
              <a:rPr lang="en-US" dirty="0"/>
              <a:t> </a:t>
            </a:r>
            <a:r>
              <a:rPr lang="en-US" dirty="0" err="1"/>
              <a:t>memisahkan</a:t>
            </a:r>
            <a:r>
              <a:rPr lang="en-US" dirty="0"/>
              <a:t> </a:t>
            </a:r>
            <a:r>
              <a:rPr lang="en-US" dirty="0" err="1"/>
              <a:t>misi</a:t>
            </a:r>
            <a:r>
              <a:rPr lang="en-US" dirty="0"/>
              <a:t> </a:t>
            </a:r>
            <a:r>
              <a:rPr lang="en-US" dirty="0" err="1"/>
              <a:t>terbang</a:t>
            </a:r>
            <a:r>
              <a:rPr lang="en-US" dirty="0"/>
              <a:t> indoor </a:t>
            </a:r>
            <a:r>
              <a:rPr lang="en-US" dirty="0" err="1"/>
              <a:t>dan</a:t>
            </a:r>
            <a:r>
              <a:rPr lang="en-US" dirty="0"/>
              <a:t> outdoor. </a:t>
            </a:r>
            <a:r>
              <a:rPr lang="en-US" dirty="0" err="1"/>
              <a:t>Peserta</a:t>
            </a:r>
            <a:r>
              <a:rPr lang="en-US" dirty="0"/>
              <a:t> </a:t>
            </a:r>
            <a:r>
              <a:rPr lang="en-US" dirty="0" err="1"/>
              <a:t>dapat</a:t>
            </a:r>
            <a:r>
              <a:rPr lang="en-US" dirty="0"/>
              <a:t> </a:t>
            </a:r>
            <a:r>
              <a:rPr lang="en-US" dirty="0" err="1"/>
              <a:t>memilih</a:t>
            </a:r>
            <a:r>
              <a:rPr lang="en-US" dirty="0"/>
              <a:t> yang indoor </a:t>
            </a:r>
            <a:r>
              <a:rPr lang="en-US" dirty="0" err="1"/>
              <a:t>terlebih</a:t>
            </a:r>
            <a:r>
              <a:rPr lang="en-US" dirty="0"/>
              <a:t> </a:t>
            </a:r>
            <a:r>
              <a:rPr lang="en-US" dirty="0" err="1"/>
              <a:t>dahulu</a:t>
            </a:r>
            <a:r>
              <a:rPr lang="en-US" dirty="0"/>
              <a:t> </a:t>
            </a:r>
            <a:r>
              <a:rPr lang="en-US" dirty="0" err="1"/>
              <a:t>kemudian</a:t>
            </a:r>
            <a:r>
              <a:rPr lang="en-US" dirty="0"/>
              <a:t> </a:t>
            </a:r>
            <a:r>
              <a:rPr lang="en-US" dirty="0" err="1"/>
              <a:t>mendaratkan</a:t>
            </a:r>
            <a:r>
              <a:rPr lang="en-US" dirty="0"/>
              <a:t> </a:t>
            </a:r>
            <a:r>
              <a:rPr lang="en-US" dirty="0" err="1"/>
              <a:t>wahana</a:t>
            </a:r>
            <a:r>
              <a:rPr lang="en-US" dirty="0"/>
              <a:t> di </a:t>
            </a:r>
            <a:r>
              <a:rPr lang="en-US" dirty="0" err="1"/>
              <a:t>kawasan</a:t>
            </a:r>
            <a:r>
              <a:rPr lang="en-US" dirty="0"/>
              <a:t> </a:t>
            </a:r>
            <a:r>
              <a:rPr lang="en-US" dirty="0" err="1"/>
              <a:t>luar</a:t>
            </a:r>
            <a:r>
              <a:rPr lang="en-US" dirty="0"/>
              <a:t> </a:t>
            </a:r>
            <a:r>
              <a:rPr lang="en-US" dirty="0" err="1"/>
              <a:t>lorong</a:t>
            </a:r>
            <a:r>
              <a:rPr lang="en-US" dirty="0"/>
              <a:t> </a:t>
            </a:r>
            <a:r>
              <a:rPr lang="en-US" dirty="0" err="1"/>
              <a:t>tempat</a:t>
            </a:r>
            <a:r>
              <a:rPr lang="en-US" dirty="0"/>
              <a:t> drop </a:t>
            </a:r>
            <a:r>
              <a:rPr lang="en-US" dirty="0" err="1"/>
              <a:t>obyek</a:t>
            </a:r>
            <a:r>
              <a:rPr lang="en-US" dirty="0"/>
              <a:t>, </a:t>
            </a:r>
            <a:r>
              <a:rPr lang="en-US" dirty="0" err="1"/>
              <a:t>kemudian</a:t>
            </a:r>
            <a:r>
              <a:rPr lang="en-US" dirty="0"/>
              <a:t> </a:t>
            </a:r>
            <a:r>
              <a:rPr lang="en-US" dirty="0" err="1"/>
              <a:t>memulai</a:t>
            </a:r>
            <a:r>
              <a:rPr lang="en-US" dirty="0"/>
              <a:t> </a:t>
            </a:r>
            <a:r>
              <a:rPr lang="en-US" dirty="0" err="1"/>
              <a:t>misi</a:t>
            </a:r>
            <a:r>
              <a:rPr lang="en-US" dirty="0"/>
              <a:t> </a:t>
            </a:r>
            <a:r>
              <a:rPr lang="en-US" dirty="0" err="1"/>
              <a:t>terbang</a:t>
            </a:r>
            <a:r>
              <a:rPr lang="en-US" dirty="0"/>
              <a:t> </a:t>
            </a:r>
            <a:r>
              <a:rPr lang="en-US" dirty="0" err="1"/>
              <a:t>ourdoor</a:t>
            </a:r>
            <a:r>
              <a:rPr lang="en-US" dirty="0"/>
              <a:t> </a:t>
            </a:r>
            <a:r>
              <a:rPr lang="en-US" dirty="0" err="1"/>
              <a:t>dengan</a:t>
            </a:r>
            <a:r>
              <a:rPr lang="en-US" dirty="0"/>
              <a:t> </a:t>
            </a:r>
            <a:r>
              <a:rPr lang="en-US" dirty="0" err="1"/>
              <a:t>menempatkan</a:t>
            </a:r>
            <a:r>
              <a:rPr lang="en-US" dirty="0"/>
              <a:t> </a:t>
            </a:r>
            <a:r>
              <a:rPr lang="en-US" dirty="0" err="1"/>
              <a:t>wahana</a:t>
            </a:r>
            <a:r>
              <a:rPr lang="en-US" dirty="0"/>
              <a:t> di </a:t>
            </a:r>
            <a:r>
              <a:rPr lang="en-US" dirty="0" err="1"/>
              <a:t>posisi</a:t>
            </a:r>
            <a:r>
              <a:rPr lang="en-US" dirty="0"/>
              <a:t> AUTONOMOUS START </a:t>
            </a:r>
            <a:r>
              <a:rPr lang="en-US" dirty="0" err="1"/>
              <a:t>untuk</a:t>
            </a:r>
            <a:r>
              <a:rPr lang="en-US" dirty="0"/>
              <a:t> </a:t>
            </a:r>
            <a:r>
              <a:rPr lang="en-US" dirty="0" err="1"/>
              <a:t>misi</a:t>
            </a:r>
            <a:r>
              <a:rPr lang="en-US" dirty="0"/>
              <a:t> outdoor </a:t>
            </a:r>
            <a:r>
              <a:rPr lang="en-US" dirty="0" err="1"/>
              <a:t>saja</a:t>
            </a:r>
            <a:r>
              <a:rPr lang="en-US" dirty="0"/>
              <a:t>. </a:t>
            </a:r>
            <a:r>
              <a:rPr lang="en-US" dirty="0" err="1"/>
              <a:t>Perlakuan</a:t>
            </a:r>
            <a:r>
              <a:rPr lang="en-US" dirty="0"/>
              <a:t> START </a:t>
            </a:r>
            <a:r>
              <a:rPr lang="en-US" dirty="0" err="1"/>
              <a:t>untuk</a:t>
            </a:r>
            <a:r>
              <a:rPr lang="en-US" dirty="0"/>
              <a:t> </a:t>
            </a:r>
            <a:r>
              <a:rPr lang="en-US" dirty="0" err="1"/>
              <a:t>wahana</a:t>
            </a:r>
            <a:r>
              <a:rPr lang="en-US" dirty="0"/>
              <a:t> </a:t>
            </a:r>
            <a:r>
              <a:rPr lang="en-US" dirty="0" err="1"/>
              <a:t>tetap</a:t>
            </a:r>
            <a:r>
              <a:rPr lang="en-US" dirty="0"/>
              <a:t> </a:t>
            </a:r>
            <a:r>
              <a:rPr lang="en-US" dirty="0" err="1"/>
              <a:t>sama</a:t>
            </a:r>
            <a:r>
              <a:rPr lang="en-US" dirty="0"/>
              <a:t>, </a:t>
            </a:r>
            <a:r>
              <a:rPr lang="en-US" dirty="0" err="1"/>
              <a:t>yaitu</a:t>
            </a:r>
            <a:r>
              <a:rPr lang="en-US" dirty="0"/>
              <a:t> </a:t>
            </a:r>
            <a:r>
              <a:rPr lang="en-US" dirty="0" err="1"/>
              <a:t>sekali</a:t>
            </a:r>
            <a:r>
              <a:rPr lang="en-US" dirty="0"/>
              <a:t> </a:t>
            </a:r>
            <a:r>
              <a:rPr lang="en-US" dirty="0" err="1"/>
              <a:t>menekan</a:t>
            </a:r>
            <a:r>
              <a:rPr lang="en-US" dirty="0"/>
              <a:t> </a:t>
            </a:r>
            <a:r>
              <a:rPr lang="en-US" dirty="0" err="1"/>
              <a:t>tombol</a:t>
            </a:r>
            <a:r>
              <a:rPr lang="en-US" dirty="0"/>
              <a:t>. </a:t>
            </a:r>
            <a:r>
              <a:rPr lang="en-US" dirty="0" err="1"/>
              <a:t>Pemilihan</a:t>
            </a:r>
            <a:r>
              <a:rPr lang="en-US" dirty="0"/>
              <a:t> </a:t>
            </a:r>
            <a:r>
              <a:rPr lang="en-US" dirty="0" err="1"/>
              <a:t>urutan</a:t>
            </a:r>
            <a:r>
              <a:rPr lang="en-US" dirty="0"/>
              <a:t> </a:t>
            </a:r>
            <a:r>
              <a:rPr lang="en-US" dirty="0" err="1"/>
              <a:t>misi</a:t>
            </a:r>
            <a:r>
              <a:rPr lang="en-US" dirty="0"/>
              <a:t> </a:t>
            </a:r>
            <a:r>
              <a:rPr lang="en-US" dirty="0" err="1"/>
              <a:t>dapat</a:t>
            </a:r>
            <a:r>
              <a:rPr lang="en-US" dirty="0"/>
              <a:t> pula outdoor </a:t>
            </a:r>
            <a:r>
              <a:rPr lang="en-US" dirty="0" err="1"/>
              <a:t>dulu</a:t>
            </a:r>
            <a:r>
              <a:rPr lang="en-US" dirty="0"/>
              <a:t>, </a:t>
            </a:r>
            <a:r>
              <a:rPr lang="en-US" dirty="0" err="1"/>
              <a:t>mendarat</a:t>
            </a:r>
            <a:r>
              <a:rPr lang="en-US" dirty="0"/>
              <a:t>, </a:t>
            </a:r>
            <a:r>
              <a:rPr lang="en-US" dirty="0" err="1"/>
              <a:t>kemudian</a:t>
            </a:r>
            <a:r>
              <a:rPr lang="en-US" dirty="0"/>
              <a:t> </a:t>
            </a:r>
            <a:r>
              <a:rPr lang="en-US" dirty="0" err="1"/>
              <a:t>misi</a:t>
            </a:r>
            <a:r>
              <a:rPr lang="en-US" dirty="0"/>
              <a:t> indoor. </a:t>
            </a:r>
          </a:p>
          <a:p>
            <a:r>
              <a:rPr lang="en-US" dirty="0" err="1"/>
              <a:t>Seluruh</a:t>
            </a:r>
            <a:r>
              <a:rPr lang="en-US" dirty="0"/>
              <a:t> </a:t>
            </a:r>
            <a:r>
              <a:rPr lang="en-US" dirty="0" err="1"/>
              <a:t>nilai</a:t>
            </a:r>
            <a:r>
              <a:rPr lang="en-US" dirty="0"/>
              <a:t>/</a:t>
            </a:r>
            <a:r>
              <a:rPr lang="en-US" dirty="0" err="1"/>
              <a:t>skor</a:t>
            </a:r>
            <a:r>
              <a:rPr lang="en-US" dirty="0"/>
              <a:t> yang </a:t>
            </a:r>
            <a:r>
              <a:rPr lang="en-US" dirty="0" err="1"/>
              <a:t>diperoleh</a:t>
            </a:r>
            <a:r>
              <a:rPr lang="en-US" dirty="0"/>
              <a:t> </a:t>
            </a:r>
            <a:r>
              <a:rPr lang="en-US" dirty="0" err="1"/>
              <a:t>dalam</a:t>
            </a:r>
            <a:r>
              <a:rPr lang="en-US" dirty="0"/>
              <a:t> </a:t>
            </a:r>
            <a:r>
              <a:rPr lang="en-US" dirty="0" err="1"/>
              <a:t>pemilihan</a:t>
            </a:r>
            <a:r>
              <a:rPr lang="en-US" dirty="0"/>
              <a:t> </a:t>
            </a:r>
            <a:r>
              <a:rPr lang="en-US" dirty="0" err="1"/>
              <a:t>misi</a:t>
            </a:r>
            <a:r>
              <a:rPr lang="en-US" dirty="0"/>
              <a:t> </a:t>
            </a:r>
            <a:r>
              <a:rPr lang="en-US" dirty="0" err="1"/>
              <a:t>terbang</a:t>
            </a:r>
            <a:r>
              <a:rPr lang="en-US" dirty="0"/>
              <a:t> </a:t>
            </a:r>
            <a:r>
              <a:rPr lang="en-US" dirty="0" err="1"/>
              <a:t>secara</a:t>
            </a:r>
            <a:r>
              <a:rPr lang="en-US" dirty="0"/>
              <a:t> serial </a:t>
            </a:r>
            <a:r>
              <a:rPr lang="en-US" dirty="0" err="1"/>
              <a:t>ini</a:t>
            </a:r>
            <a:r>
              <a:rPr lang="en-US" dirty="0"/>
              <a:t> </a:t>
            </a:r>
            <a:r>
              <a:rPr lang="en-US" dirty="0" err="1"/>
              <a:t>setelah</a:t>
            </a:r>
            <a:r>
              <a:rPr lang="en-US" dirty="0"/>
              <a:t> </a:t>
            </a:r>
            <a:r>
              <a:rPr lang="en-US" dirty="0" err="1"/>
              <a:t>dijumlah</a:t>
            </a:r>
            <a:r>
              <a:rPr lang="en-US" dirty="0"/>
              <a:t> </a:t>
            </a:r>
            <a:r>
              <a:rPr lang="en-US" dirty="0" err="1"/>
              <a:t>akan</a:t>
            </a:r>
            <a:r>
              <a:rPr lang="en-US" dirty="0"/>
              <a:t> </a:t>
            </a:r>
            <a:r>
              <a:rPr lang="en-US" dirty="0" err="1"/>
              <a:t>dikalikan</a:t>
            </a:r>
            <a:r>
              <a:rPr lang="en-US" dirty="0"/>
              <a:t> </a:t>
            </a:r>
            <a:r>
              <a:rPr lang="en-US" dirty="0" err="1"/>
              <a:t>dengan</a:t>
            </a:r>
            <a:r>
              <a:rPr lang="en-US" dirty="0"/>
              <a:t> </a:t>
            </a:r>
            <a:r>
              <a:rPr lang="en-US" dirty="0" err="1"/>
              <a:t>faktor</a:t>
            </a:r>
            <a:r>
              <a:rPr lang="en-US" dirty="0"/>
              <a:t> </a:t>
            </a:r>
            <a:r>
              <a:rPr lang="en-US" dirty="0" err="1"/>
              <a:t>pengali</a:t>
            </a:r>
            <a:r>
              <a:rPr lang="en-US" dirty="0"/>
              <a:t> 0,9. </a:t>
            </a:r>
          </a:p>
          <a:p>
            <a:endParaRPr lang="en-US" dirty="0"/>
          </a:p>
        </p:txBody>
      </p:sp>
      <p:sp>
        <p:nvSpPr>
          <p:cNvPr id="4" name="Title 1"/>
          <p:cNvSpPr>
            <a:spLocks noGrp="1"/>
          </p:cNvSpPr>
          <p:nvPr>
            <p:ph type="title"/>
          </p:nvPr>
        </p:nvSpPr>
        <p:spPr/>
        <p:txBody>
          <a:bodyPr>
            <a:noAutofit/>
          </a:bodyPr>
          <a:lstStyle/>
          <a:p>
            <a:r>
              <a:rPr lang="en-US" sz="5400" b="1" baseline="300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5400" b="1"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5400" b="1" baseline="300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5400" b="1"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Serial Autonomous </a:t>
            </a:r>
            <a:r>
              <a:rPr lang="en-US" sz="54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54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54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Indoor </a:t>
            </a:r>
            <a:r>
              <a:rPr lang="en-US" sz="5400" b="1"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 </a:t>
            </a:r>
            <a:r>
              <a:rPr lang="en-US" sz="54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Outdoor (SAIO)</a:t>
            </a:r>
            <a:endParaRPr lang="en-US" sz="5400" b="1"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041419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ID" dirty="0"/>
              <a:t>Misi terbang ini memberikan kesempatan kepada peserta yang mungkin tidak mampu menyelesaikan kedua misi indoor dan outdoor untuk memilih salah satu misi terbang saja, yaitu misi terbang indoor atau misi terbang outdoor</a:t>
            </a:r>
            <a:r>
              <a:rPr lang="en-US" dirty="0"/>
              <a:t> </a:t>
            </a:r>
            <a:r>
              <a:rPr lang="en-US" dirty="0" smtClean="0"/>
              <a:t>. </a:t>
            </a:r>
            <a:endParaRPr lang="en-US" dirty="0"/>
          </a:p>
          <a:p>
            <a:r>
              <a:rPr lang="en-ID" dirty="0"/>
              <a:t>Untuk misi AIO jika wahana berhasil hingga memasuki IEG maka wahana menyudahi misi indoor ini dengan mendarat di sisi luar IEG</a:t>
            </a:r>
            <a:r>
              <a:rPr lang="en-US" dirty="0"/>
              <a:t> </a:t>
            </a:r>
            <a:r>
              <a:rPr lang="en-US" dirty="0" smtClean="0"/>
              <a:t>. </a:t>
            </a:r>
            <a:endParaRPr lang="en-US" dirty="0"/>
          </a:p>
          <a:p>
            <a:endParaRPr lang="en-US" dirty="0"/>
          </a:p>
        </p:txBody>
      </p:sp>
      <p:sp>
        <p:nvSpPr>
          <p:cNvPr id="4" name="Title 1"/>
          <p:cNvSpPr>
            <a:spLocks noGrp="1"/>
          </p:cNvSpPr>
          <p:nvPr>
            <p:ph type="title"/>
          </p:nvPr>
        </p:nvSpPr>
        <p:spPr/>
        <p:txBody>
          <a:bodyPr>
            <a:noAutofit/>
          </a:bodyPr>
          <a:lstStyle/>
          <a:p>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Terbang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Autonomous Indoor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atau</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Autonomous Outdoor </a:t>
            </a:r>
            <a:r>
              <a:rPr lang="en-US" sz="3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saja</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(AI/AO)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041419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VTOL KRTI </a:t>
            </a:r>
            <a:r>
              <a:rPr lang="en-US" dirty="0" smtClean="0"/>
              <a:t>2024</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a:t>Divisi</a:t>
            </a:r>
            <a:r>
              <a:rPr lang="en-US" dirty="0"/>
              <a:t> VTOL </a:t>
            </a:r>
            <a:r>
              <a:rPr lang="en-US" dirty="0" err="1"/>
              <a:t>dikompetisikan</a:t>
            </a:r>
            <a:r>
              <a:rPr lang="en-US" dirty="0"/>
              <a:t> </a:t>
            </a:r>
            <a:r>
              <a:rPr lang="en-US" dirty="0" err="1"/>
              <a:t>dengan</a:t>
            </a:r>
            <a:r>
              <a:rPr lang="en-US" dirty="0"/>
              <a:t> </a:t>
            </a:r>
            <a:r>
              <a:rPr lang="en-US" dirty="0" err="1"/>
              <a:t>cara</a:t>
            </a:r>
            <a:r>
              <a:rPr lang="en-US" dirty="0"/>
              <a:t> </a:t>
            </a:r>
            <a:r>
              <a:rPr lang="en-US" dirty="0" err="1"/>
              <a:t>setiap</a:t>
            </a:r>
            <a:r>
              <a:rPr lang="en-US" dirty="0"/>
              <a:t> 2 (</a:t>
            </a:r>
            <a:r>
              <a:rPr lang="en-US" dirty="0" err="1"/>
              <a:t>dua</a:t>
            </a:r>
            <a:r>
              <a:rPr lang="en-US" dirty="0"/>
              <a:t>) </a:t>
            </a:r>
            <a:r>
              <a:rPr lang="en-US" dirty="0" err="1"/>
              <a:t>tim</a:t>
            </a:r>
            <a:r>
              <a:rPr lang="en-US" dirty="0"/>
              <a:t> </a:t>
            </a:r>
            <a:r>
              <a:rPr lang="en-US" dirty="0" err="1"/>
              <a:t>diberi</a:t>
            </a:r>
            <a:r>
              <a:rPr lang="en-US" dirty="0"/>
              <a:t> </a:t>
            </a:r>
            <a:r>
              <a:rPr lang="en-US" dirty="0" err="1"/>
              <a:t>kesempatan</a:t>
            </a:r>
            <a:r>
              <a:rPr lang="en-US" dirty="0"/>
              <a:t> </a:t>
            </a:r>
            <a:r>
              <a:rPr lang="en-US" dirty="0" err="1"/>
              <a:t>untuk</a:t>
            </a:r>
            <a:r>
              <a:rPr lang="en-US" dirty="0"/>
              <a:t> </a:t>
            </a:r>
            <a:r>
              <a:rPr lang="en-US" dirty="0" err="1"/>
              <a:t>menerbangkan</a:t>
            </a:r>
            <a:r>
              <a:rPr lang="en-US" dirty="0"/>
              <a:t> </a:t>
            </a:r>
            <a:r>
              <a:rPr lang="en-US" dirty="0" err="1"/>
              <a:t>wahananya</a:t>
            </a:r>
            <a:r>
              <a:rPr lang="en-US" dirty="0"/>
              <a:t> </a:t>
            </a:r>
            <a:r>
              <a:rPr lang="en-US" dirty="0" err="1"/>
              <a:t>bersama-sama</a:t>
            </a:r>
            <a:r>
              <a:rPr lang="en-US" dirty="0"/>
              <a:t> </a:t>
            </a:r>
            <a:r>
              <a:rPr lang="en-US" dirty="0" err="1"/>
              <a:t>secara</a:t>
            </a:r>
            <a:r>
              <a:rPr lang="en-US" dirty="0"/>
              <a:t> </a:t>
            </a:r>
            <a:r>
              <a:rPr lang="en-US" i="1" dirty="0"/>
              <a:t>fully-autonomous </a:t>
            </a:r>
            <a:r>
              <a:rPr lang="en-US" dirty="0"/>
              <a:t>di </a:t>
            </a:r>
            <a:r>
              <a:rPr lang="en-US" dirty="0" err="1"/>
              <a:t>suatu</a:t>
            </a:r>
            <a:r>
              <a:rPr lang="en-US" dirty="0"/>
              <a:t> </a:t>
            </a:r>
            <a:r>
              <a:rPr lang="en-US" dirty="0" err="1"/>
              <a:t>kawasan</a:t>
            </a:r>
            <a:r>
              <a:rPr lang="en-US" dirty="0"/>
              <a:t> yang </a:t>
            </a:r>
            <a:r>
              <a:rPr lang="en-US" dirty="0" err="1"/>
              <a:t>mewakili</a:t>
            </a:r>
            <a:r>
              <a:rPr lang="en-US" dirty="0"/>
              <a:t> </a:t>
            </a:r>
            <a:r>
              <a:rPr lang="en-US" dirty="0" err="1"/>
              <a:t>suatu</a:t>
            </a:r>
            <a:r>
              <a:rPr lang="en-US" dirty="0"/>
              <a:t> area yang </a:t>
            </a:r>
            <a:r>
              <a:rPr lang="en-US" dirty="0" err="1"/>
              <a:t>dibagi</a:t>
            </a:r>
            <a:r>
              <a:rPr lang="en-US" dirty="0"/>
              <a:t> </a:t>
            </a:r>
            <a:r>
              <a:rPr lang="en-US" dirty="0" err="1"/>
              <a:t>dalam</a:t>
            </a:r>
            <a:r>
              <a:rPr lang="en-US" dirty="0"/>
              <a:t> 2(</a:t>
            </a:r>
            <a:r>
              <a:rPr lang="en-US" dirty="0" err="1"/>
              <a:t>dua</a:t>
            </a:r>
            <a:r>
              <a:rPr lang="en-US" dirty="0"/>
              <a:t>) </a:t>
            </a:r>
            <a:r>
              <a:rPr lang="en-US" dirty="0" err="1"/>
              <a:t>macam</a:t>
            </a:r>
            <a:r>
              <a:rPr lang="en-US" dirty="0"/>
              <a:t> </a:t>
            </a:r>
            <a:r>
              <a:rPr lang="en-US" dirty="0" err="1"/>
              <a:t>yaitu</a:t>
            </a:r>
            <a:r>
              <a:rPr lang="en-US" dirty="0"/>
              <a:t> </a:t>
            </a:r>
            <a:r>
              <a:rPr lang="en-US" dirty="0" err="1"/>
              <a:t>kawasan</a:t>
            </a:r>
            <a:r>
              <a:rPr lang="en-US" dirty="0"/>
              <a:t> indoor </a:t>
            </a:r>
            <a:r>
              <a:rPr lang="en-US" dirty="0" err="1"/>
              <a:t>dan</a:t>
            </a:r>
            <a:r>
              <a:rPr lang="en-US" dirty="0"/>
              <a:t> </a:t>
            </a:r>
            <a:r>
              <a:rPr lang="en-US" dirty="0" err="1"/>
              <a:t>kawasan</a:t>
            </a:r>
            <a:r>
              <a:rPr lang="en-US" dirty="0"/>
              <a:t> outdoor. </a:t>
            </a:r>
            <a:endParaRPr lang="en-US" dirty="0" smtClean="0"/>
          </a:p>
          <a:p>
            <a:r>
              <a:rPr lang="en-US" dirty="0" err="1" smtClean="0"/>
              <a:t>Setiap</a:t>
            </a:r>
            <a:r>
              <a:rPr lang="en-US" dirty="0" smtClean="0"/>
              <a:t> </a:t>
            </a:r>
            <a:r>
              <a:rPr lang="en-US" dirty="0" err="1"/>
              <a:t>tim</a:t>
            </a:r>
            <a:r>
              <a:rPr lang="en-US" dirty="0"/>
              <a:t> </a:t>
            </a:r>
            <a:r>
              <a:rPr lang="en-US" dirty="0" err="1"/>
              <a:t>diberi</a:t>
            </a:r>
            <a:r>
              <a:rPr lang="en-US" dirty="0"/>
              <a:t> </a:t>
            </a:r>
            <a:r>
              <a:rPr lang="en-US" dirty="0" err="1"/>
              <a:t>misi</a:t>
            </a:r>
            <a:r>
              <a:rPr lang="en-US" dirty="0"/>
              <a:t> </a:t>
            </a:r>
            <a:r>
              <a:rPr lang="en-US" dirty="0" err="1"/>
              <a:t>untuk</a:t>
            </a:r>
            <a:r>
              <a:rPr lang="en-US" dirty="0"/>
              <a:t> </a:t>
            </a:r>
            <a:r>
              <a:rPr lang="en-US" dirty="0" err="1"/>
              <a:t>terbang</a:t>
            </a:r>
            <a:r>
              <a:rPr lang="en-US" dirty="0"/>
              <a:t> </a:t>
            </a:r>
            <a:r>
              <a:rPr lang="en-US" dirty="0" err="1"/>
              <a:t>baik</a:t>
            </a:r>
            <a:r>
              <a:rPr lang="en-US" dirty="0"/>
              <a:t> di </a:t>
            </a:r>
            <a:r>
              <a:rPr lang="en-US" dirty="0" err="1"/>
              <a:t>kawasan</a:t>
            </a:r>
            <a:r>
              <a:rPr lang="en-US" dirty="0"/>
              <a:t> indoor </a:t>
            </a:r>
            <a:r>
              <a:rPr lang="en-US" dirty="0" err="1"/>
              <a:t>maupun</a:t>
            </a:r>
            <a:r>
              <a:rPr lang="en-US" dirty="0"/>
              <a:t> outdoor </a:t>
            </a:r>
            <a:r>
              <a:rPr lang="en-US" dirty="0" err="1"/>
              <a:t>dalam</a:t>
            </a:r>
            <a:r>
              <a:rPr lang="en-US" dirty="0"/>
              <a:t> </a:t>
            </a:r>
            <a:r>
              <a:rPr lang="en-US" dirty="0" err="1"/>
              <a:t>waktu</a:t>
            </a:r>
            <a:r>
              <a:rPr lang="en-US" dirty="0"/>
              <a:t> yang </a:t>
            </a:r>
            <a:r>
              <a:rPr lang="en-US" dirty="0" err="1"/>
              <a:t>dibatasi</a:t>
            </a:r>
            <a:r>
              <a:rPr lang="en-US" dirty="0"/>
              <a:t> </a:t>
            </a:r>
            <a:r>
              <a:rPr lang="en-US" dirty="0" err="1"/>
              <a:t>yaitu</a:t>
            </a:r>
            <a:r>
              <a:rPr lang="en-US" dirty="0"/>
              <a:t> 20 </a:t>
            </a:r>
            <a:r>
              <a:rPr lang="en-US" dirty="0" err="1"/>
              <a:t>menit</a:t>
            </a:r>
            <a:r>
              <a:rPr lang="en-US" dirty="0"/>
              <a:t> </a:t>
            </a:r>
            <a:r>
              <a:rPr lang="en-US" dirty="0" err="1"/>
              <a:t>termasuk</a:t>
            </a:r>
            <a:r>
              <a:rPr lang="en-US" dirty="0"/>
              <a:t> </a:t>
            </a:r>
            <a:r>
              <a:rPr lang="en-US" dirty="0" err="1"/>
              <a:t>masa</a:t>
            </a:r>
            <a:r>
              <a:rPr lang="en-US" dirty="0"/>
              <a:t> </a:t>
            </a:r>
            <a:r>
              <a:rPr lang="en-US" dirty="0" err="1"/>
              <a:t>persiapan</a:t>
            </a:r>
            <a:r>
              <a:rPr lang="en-US" dirty="0"/>
              <a:t>. </a:t>
            </a:r>
            <a:r>
              <a:rPr lang="en-US" dirty="0" err="1"/>
              <a:t>Misi</a:t>
            </a:r>
            <a:r>
              <a:rPr lang="en-US" dirty="0"/>
              <a:t> </a:t>
            </a:r>
            <a:r>
              <a:rPr lang="en-US" dirty="0" err="1"/>
              <a:t>terbang</a:t>
            </a:r>
            <a:r>
              <a:rPr lang="en-US" dirty="0"/>
              <a:t> di </a:t>
            </a:r>
            <a:r>
              <a:rPr lang="en-US" dirty="0" err="1"/>
              <a:t>kawasan</a:t>
            </a:r>
            <a:r>
              <a:rPr lang="en-US" dirty="0"/>
              <a:t> indoor </a:t>
            </a:r>
            <a:r>
              <a:rPr lang="en-US" dirty="0" err="1"/>
              <a:t>adalah</a:t>
            </a:r>
            <a:r>
              <a:rPr lang="en-US" dirty="0"/>
              <a:t> </a:t>
            </a:r>
            <a:r>
              <a:rPr lang="en-US" dirty="0" err="1"/>
              <a:t>mengambil</a:t>
            </a:r>
            <a:r>
              <a:rPr lang="en-US" dirty="0"/>
              <a:t> </a:t>
            </a:r>
            <a:r>
              <a:rPr lang="en-US" dirty="0" err="1"/>
              <a:t>sebuah</a:t>
            </a:r>
            <a:r>
              <a:rPr lang="en-US" dirty="0"/>
              <a:t> </a:t>
            </a:r>
            <a:r>
              <a:rPr lang="en-US" dirty="0" err="1"/>
              <a:t>obyek</a:t>
            </a:r>
            <a:r>
              <a:rPr lang="en-US" dirty="0"/>
              <a:t> </a:t>
            </a:r>
            <a:r>
              <a:rPr lang="en-US" dirty="0" err="1"/>
              <a:t>kemudian</a:t>
            </a:r>
            <a:r>
              <a:rPr lang="en-US" dirty="0"/>
              <a:t> </a:t>
            </a:r>
            <a:r>
              <a:rPr lang="en-US" dirty="0" err="1"/>
              <a:t>memindahkannya</a:t>
            </a:r>
            <a:r>
              <a:rPr lang="en-US" dirty="0"/>
              <a:t> </a:t>
            </a:r>
            <a:r>
              <a:rPr lang="en-US" dirty="0" err="1"/>
              <a:t>ke</a:t>
            </a:r>
            <a:r>
              <a:rPr lang="en-US" dirty="0"/>
              <a:t> area </a:t>
            </a:r>
            <a:r>
              <a:rPr lang="en-US" dirty="0" err="1"/>
              <a:t>tertentu</a:t>
            </a:r>
            <a:r>
              <a:rPr lang="en-US" dirty="0"/>
              <a:t> di </a:t>
            </a:r>
            <a:r>
              <a:rPr lang="en-US" dirty="0" err="1"/>
              <a:t>kawasan</a:t>
            </a:r>
            <a:r>
              <a:rPr lang="en-US" dirty="0"/>
              <a:t> indoor </a:t>
            </a:r>
            <a:r>
              <a:rPr lang="en-US" dirty="0" err="1" smtClean="0"/>
              <a:t>tersebut</a:t>
            </a:r>
            <a:r>
              <a:rPr lang="en-US" dirty="0" smtClean="0"/>
              <a:t> </a:t>
            </a:r>
            <a:r>
              <a:rPr lang="en-US" dirty="0" err="1" smtClean="0"/>
              <a:t>kemudian</a:t>
            </a:r>
            <a:r>
              <a:rPr lang="en-US" dirty="0" smtClean="0"/>
              <a:t> </a:t>
            </a:r>
            <a:r>
              <a:rPr lang="en-US" dirty="0" err="1" smtClean="0"/>
              <a:t>keluar</a:t>
            </a:r>
            <a:r>
              <a:rPr lang="en-US" dirty="0" smtClean="0"/>
              <a:t> </a:t>
            </a:r>
            <a:r>
              <a:rPr lang="en-US" dirty="0" err="1" smtClean="0"/>
              <a:t>menuju</a:t>
            </a:r>
            <a:r>
              <a:rPr lang="en-US" dirty="0" smtClean="0"/>
              <a:t> </a:t>
            </a:r>
            <a:r>
              <a:rPr lang="en-US" dirty="0" err="1" smtClean="0"/>
              <a:t>misi</a:t>
            </a:r>
            <a:r>
              <a:rPr lang="en-US" dirty="0" smtClean="0"/>
              <a:t> outdoor </a:t>
            </a:r>
            <a:r>
              <a:rPr lang="en-US" dirty="0" err="1" smtClean="0"/>
              <a:t>melalui</a:t>
            </a:r>
            <a:r>
              <a:rPr lang="en-US" dirty="0" smtClean="0"/>
              <a:t> </a:t>
            </a:r>
            <a:r>
              <a:rPr lang="en-US" dirty="0" err="1" smtClean="0"/>
              <a:t>lorong</a:t>
            </a:r>
            <a:r>
              <a:rPr lang="en-US" dirty="0" smtClean="0"/>
              <a:t> </a:t>
            </a:r>
            <a:r>
              <a:rPr lang="en-US" dirty="0" err="1" smtClean="0"/>
              <a:t>vertikal</a:t>
            </a:r>
            <a:r>
              <a:rPr lang="en-US" dirty="0" smtClean="0"/>
              <a:t>. </a:t>
            </a:r>
            <a:endParaRPr lang="en-US" dirty="0" smtClean="0"/>
          </a:p>
          <a:p>
            <a:r>
              <a:rPr lang="en-US" dirty="0" err="1" smtClean="0"/>
              <a:t>Sedangkan</a:t>
            </a:r>
            <a:r>
              <a:rPr lang="en-US" dirty="0" smtClean="0"/>
              <a:t> </a:t>
            </a:r>
            <a:r>
              <a:rPr lang="en-US" dirty="0" err="1"/>
              <a:t>misi</a:t>
            </a:r>
            <a:r>
              <a:rPr lang="en-US" dirty="0"/>
              <a:t> </a:t>
            </a:r>
            <a:r>
              <a:rPr lang="en-US" dirty="0" err="1"/>
              <a:t>terbang</a:t>
            </a:r>
            <a:r>
              <a:rPr lang="en-US" dirty="0"/>
              <a:t> di </a:t>
            </a:r>
            <a:r>
              <a:rPr lang="en-US" dirty="0" err="1"/>
              <a:t>kawasan</a:t>
            </a:r>
            <a:r>
              <a:rPr lang="en-US" dirty="0"/>
              <a:t> outdoor </a:t>
            </a:r>
            <a:r>
              <a:rPr lang="en-US" dirty="0" err="1"/>
              <a:t>adalah</a:t>
            </a:r>
            <a:r>
              <a:rPr lang="en-US" dirty="0"/>
              <a:t> </a:t>
            </a:r>
            <a:r>
              <a:rPr lang="en-US" dirty="0" err="1"/>
              <a:t>terbang</a:t>
            </a:r>
            <a:r>
              <a:rPr lang="en-US" dirty="0"/>
              <a:t> di </a:t>
            </a:r>
            <a:r>
              <a:rPr lang="en-US" dirty="0" err="1"/>
              <a:t>ketinggian</a:t>
            </a:r>
            <a:r>
              <a:rPr lang="en-US" dirty="0"/>
              <a:t> </a:t>
            </a:r>
            <a:r>
              <a:rPr lang="en-US" dirty="0" err="1" smtClean="0"/>
              <a:t>bebas</a:t>
            </a:r>
            <a:r>
              <a:rPr lang="en-US" dirty="0"/>
              <a:t> </a:t>
            </a:r>
            <a:r>
              <a:rPr lang="en-US" dirty="0" err="1" smtClean="0"/>
              <a:t>menjalankan</a:t>
            </a:r>
            <a:r>
              <a:rPr lang="en-US" dirty="0" smtClean="0"/>
              <a:t> </a:t>
            </a:r>
            <a:r>
              <a:rPr lang="en-US" dirty="0" err="1" smtClean="0"/>
              <a:t>misi</a:t>
            </a:r>
            <a:r>
              <a:rPr lang="en-US" dirty="0" smtClean="0"/>
              <a:t> </a:t>
            </a:r>
            <a:r>
              <a:rPr lang="en-US" dirty="0" err="1" smtClean="0"/>
              <a:t>pengiriman</a:t>
            </a:r>
            <a:r>
              <a:rPr lang="en-US" dirty="0" smtClean="0"/>
              <a:t> </a:t>
            </a:r>
            <a:r>
              <a:rPr lang="en-US" dirty="0" err="1" smtClean="0"/>
              <a:t>muatan</a:t>
            </a:r>
            <a:r>
              <a:rPr lang="en-US" dirty="0" smtClean="0"/>
              <a:t> </a:t>
            </a:r>
            <a:r>
              <a:rPr lang="en-US" dirty="0" err="1" smtClean="0"/>
              <a:t>ke</a:t>
            </a:r>
            <a:r>
              <a:rPr lang="en-US" dirty="0" smtClean="0"/>
              <a:t> 2 </a:t>
            </a:r>
            <a:r>
              <a:rPr lang="en-US" dirty="0" err="1" smtClean="0"/>
              <a:t>lokasi</a:t>
            </a:r>
            <a:r>
              <a:rPr lang="en-US" dirty="0" smtClean="0"/>
              <a:t> </a:t>
            </a:r>
            <a:r>
              <a:rPr lang="en-US" dirty="0" err="1" smtClean="0"/>
              <a:t>sesuai</a:t>
            </a:r>
            <a:r>
              <a:rPr lang="en-US" dirty="0" smtClean="0"/>
              <a:t> way-point</a:t>
            </a:r>
            <a:r>
              <a:rPr lang="en-US" dirty="0" smtClean="0"/>
              <a:t> </a:t>
            </a:r>
            <a:r>
              <a:rPr lang="en-US" dirty="0" err="1" smtClean="0"/>
              <a:t>kemudian</a:t>
            </a:r>
            <a:r>
              <a:rPr lang="en-US" dirty="0" smtClean="0"/>
              <a:t> </a:t>
            </a:r>
            <a:r>
              <a:rPr lang="en-US" dirty="0" err="1" smtClean="0"/>
              <a:t>mendarat</a:t>
            </a:r>
            <a:r>
              <a:rPr lang="en-US" dirty="0" smtClean="0"/>
              <a:t> di FLP (Final Landing Pad) di </a:t>
            </a:r>
            <a:r>
              <a:rPr lang="en-US" dirty="0" err="1" smtClean="0"/>
              <a:t>tengah-tengah</a:t>
            </a:r>
            <a:r>
              <a:rPr lang="en-US" dirty="0" smtClean="0"/>
              <a:t> </a:t>
            </a:r>
            <a:r>
              <a:rPr lang="en-US" dirty="0" err="1" smtClean="0"/>
              <a:t>kawasan</a:t>
            </a:r>
            <a:r>
              <a:rPr lang="en-US" dirty="0" smtClean="0"/>
              <a:t> </a:t>
            </a:r>
            <a:r>
              <a:rPr lang="en-US" dirty="0" err="1" smtClean="0"/>
              <a:t>terbang</a:t>
            </a:r>
            <a:r>
              <a:rPr lang="en-US" dirty="0" smtClean="0"/>
              <a:t>. </a:t>
            </a:r>
            <a:r>
              <a:rPr lang="en-US" dirty="0"/>
              <a:t>Di </a:t>
            </a:r>
            <a:r>
              <a:rPr lang="en-US" dirty="0" err="1"/>
              <a:t>setiap</a:t>
            </a:r>
            <a:r>
              <a:rPr lang="en-US" dirty="0"/>
              <a:t> </a:t>
            </a:r>
            <a:r>
              <a:rPr lang="en-US" dirty="0" err="1"/>
              <a:t>sudut</a:t>
            </a:r>
            <a:r>
              <a:rPr lang="en-US" dirty="0"/>
              <a:t> </a:t>
            </a:r>
            <a:r>
              <a:rPr lang="en-US" dirty="0" err="1"/>
              <a:t>lintasan</a:t>
            </a:r>
            <a:r>
              <a:rPr lang="en-US" dirty="0"/>
              <a:t> </a:t>
            </a:r>
            <a:r>
              <a:rPr lang="en-US" dirty="0" err="1" smtClean="0"/>
              <a:t>wahana</a:t>
            </a:r>
            <a:r>
              <a:rPr lang="en-US" dirty="0" smtClean="0"/>
              <a:t> </a:t>
            </a:r>
            <a:r>
              <a:rPr lang="en-US" dirty="0" err="1"/>
              <a:t>harus</a:t>
            </a:r>
            <a:r>
              <a:rPr lang="en-US" dirty="0"/>
              <a:t> </a:t>
            </a:r>
            <a:r>
              <a:rPr lang="en-US" dirty="0" err="1"/>
              <a:t>melepaskan</a:t>
            </a:r>
            <a:r>
              <a:rPr lang="en-US" dirty="0"/>
              <a:t> </a:t>
            </a:r>
            <a:r>
              <a:rPr lang="en-US" dirty="0" err="1"/>
              <a:t>muatan</a:t>
            </a:r>
            <a:r>
              <a:rPr lang="en-US" dirty="0"/>
              <a:t> </a:t>
            </a:r>
            <a:r>
              <a:rPr lang="en-US" dirty="0" err="1"/>
              <a:t>berupa</a:t>
            </a:r>
            <a:r>
              <a:rPr lang="en-US" dirty="0"/>
              <a:t> </a:t>
            </a:r>
            <a:r>
              <a:rPr lang="en-US" dirty="0" err="1" smtClean="0"/>
              <a:t>obyek</a:t>
            </a:r>
            <a:r>
              <a:rPr lang="en-US" dirty="0" smtClean="0"/>
              <a:t> </a:t>
            </a:r>
            <a:r>
              <a:rPr lang="en-US" dirty="0" err="1" smtClean="0"/>
              <a:t>berukuran</a:t>
            </a:r>
            <a:r>
              <a:rPr lang="en-US" dirty="0" smtClean="0"/>
              <a:t> 5cm x 5cm x 5cm </a:t>
            </a:r>
            <a:r>
              <a:rPr lang="en-US" dirty="0" err="1" smtClean="0"/>
              <a:t>seberat</a:t>
            </a:r>
            <a:r>
              <a:rPr lang="en-US" dirty="0" smtClean="0"/>
              <a:t> 50 gram </a:t>
            </a:r>
            <a:r>
              <a:rPr lang="en-US" dirty="0" err="1"/>
              <a:t>sebagai</a:t>
            </a:r>
            <a:r>
              <a:rPr lang="en-US" dirty="0"/>
              <a:t> </a:t>
            </a:r>
            <a:r>
              <a:rPr lang="en-US" dirty="0" err="1"/>
              <a:t>analogi</a:t>
            </a:r>
            <a:r>
              <a:rPr lang="en-US" dirty="0"/>
              <a:t> </a:t>
            </a:r>
            <a:r>
              <a:rPr lang="en-US" dirty="0" err="1"/>
              <a:t>dari</a:t>
            </a:r>
            <a:r>
              <a:rPr lang="en-US" dirty="0"/>
              <a:t> </a:t>
            </a:r>
            <a:r>
              <a:rPr lang="en-US" dirty="0" err="1"/>
              <a:t>muatan</a:t>
            </a:r>
            <a:r>
              <a:rPr lang="en-US" dirty="0"/>
              <a:t> </a:t>
            </a:r>
            <a:r>
              <a:rPr lang="en-US" dirty="0" err="1"/>
              <a:t>untuk</a:t>
            </a:r>
            <a:r>
              <a:rPr lang="en-US" dirty="0"/>
              <a:t> </a:t>
            </a:r>
            <a:r>
              <a:rPr lang="en-US" dirty="0" err="1" smtClean="0"/>
              <a:t>bantuan</a:t>
            </a:r>
            <a:r>
              <a:rPr lang="en-US" dirty="0" smtClean="0"/>
              <a:t> </a:t>
            </a:r>
            <a:r>
              <a:rPr lang="en-US" dirty="0" err="1" smtClean="0"/>
              <a:t>kebencanaan</a:t>
            </a:r>
            <a:r>
              <a:rPr lang="en-US" dirty="0" smtClean="0"/>
              <a:t>. </a:t>
            </a:r>
            <a:r>
              <a:rPr lang="en-US" dirty="0" err="1"/>
              <a:t>Muatan</a:t>
            </a:r>
            <a:r>
              <a:rPr lang="en-US" dirty="0"/>
              <a:t> </a:t>
            </a:r>
            <a:r>
              <a:rPr lang="en-US" dirty="0" err="1"/>
              <a:t>ini</a:t>
            </a:r>
            <a:r>
              <a:rPr lang="en-US" dirty="0"/>
              <a:t> </a:t>
            </a:r>
            <a:r>
              <a:rPr lang="en-US" dirty="0" err="1"/>
              <a:t>dimuatkan</a:t>
            </a:r>
            <a:r>
              <a:rPr lang="en-US" dirty="0"/>
              <a:t> </a:t>
            </a:r>
            <a:r>
              <a:rPr lang="en-US" dirty="0" err="1"/>
              <a:t>ketika</a:t>
            </a:r>
            <a:r>
              <a:rPr lang="en-US" dirty="0"/>
              <a:t> </a:t>
            </a:r>
            <a:r>
              <a:rPr lang="en-US" dirty="0" err="1"/>
              <a:t>wahana</a:t>
            </a:r>
            <a:r>
              <a:rPr lang="en-US" dirty="0"/>
              <a:t> </a:t>
            </a:r>
            <a:r>
              <a:rPr lang="en-US" dirty="0" err="1"/>
              <a:t>melakukan</a:t>
            </a:r>
            <a:r>
              <a:rPr lang="en-US" dirty="0"/>
              <a:t> </a:t>
            </a:r>
            <a:r>
              <a:rPr lang="en-US" dirty="0" err="1"/>
              <a:t>persiapan</a:t>
            </a:r>
            <a:r>
              <a:rPr lang="en-US" dirty="0"/>
              <a:t> </a:t>
            </a:r>
            <a:r>
              <a:rPr lang="en-US" dirty="0" err="1"/>
              <a:t>terbang</a:t>
            </a:r>
            <a:r>
              <a:rPr lang="en-US" dirty="0"/>
              <a:t>. </a:t>
            </a:r>
            <a:endParaRPr lang="en-US" dirty="0" smtClean="0"/>
          </a:p>
          <a:p>
            <a:r>
              <a:rPr lang="en-US" dirty="0" err="1" smtClean="0"/>
              <a:t>Dua</a:t>
            </a:r>
            <a:r>
              <a:rPr lang="en-US" dirty="0" smtClean="0"/>
              <a:t> </a:t>
            </a:r>
            <a:r>
              <a:rPr lang="en-US" dirty="0" err="1"/>
              <a:t>misi</a:t>
            </a:r>
            <a:r>
              <a:rPr lang="en-US" dirty="0"/>
              <a:t> indoor </a:t>
            </a:r>
            <a:r>
              <a:rPr lang="en-US" dirty="0" err="1"/>
              <a:t>dan</a:t>
            </a:r>
            <a:r>
              <a:rPr lang="en-US" dirty="0"/>
              <a:t> outdoor </a:t>
            </a:r>
            <a:r>
              <a:rPr lang="en-US" dirty="0" err="1"/>
              <a:t>ini</a:t>
            </a:r>
            <a:r>
              <a:rPr lang="en-US" dirty="0"/>
              <a:t> </a:t>
            </a:r>
            <a:r>
              <a:rPr lang="en-US" dirty="0" err="1"/>
              <a:t>akan</a:t>
            </a:r>
            <a:r>
              <a:rPr lang="en-US" dirty="0"/>
              <a:t> </a:t>
            </a:r>
            <a:r>
              <a:rPr lang="en-US" dirty="0" err="1"/>
              <a:t>menjadi</a:t>
            </a:r>
            <a:r>
              <a:rPr lang="en-US" dirty="0"/>
              <a:t> </a:t>
            </a:r>
            <a:r>
              <a:rPr lang="en-US" dirty="0" err="1"/>
              <a:t>sempurna</a:t>
            </a:r>
            <a:r>
              <a:rPr lang="en-US" dirty="0"/>
              <a:t> </a:t>
            </a:r>
            <a:r>
              <a:rPr lang="en-US" dirty="0" err="1"/>
              <a:t>jika</a:t>
            </a:r>
            <a:r>
              <a:rPr lang="en-US" dirty="0"/>
              <a:t> </a:t>
            </a:r>
            <a:r>
              <a:rPr lang="en-US" dirty="0" err="1"/>
              <a:t>wahana</a:t>
            </a:r>
            <a:r>
              <a:rPr lang="en-US" dirty="0"/>
              <a:t> </a:t>
            </a:r>
            <a:r>
              <a:rPr lang="en-US" dirty="0" err="1"/>
              <a:t>tim</a:t>
            </a:r>
            <a:r>
              <a:rPr lang="en-US" dirty="0"/>
              <a:t> </a:t>
            </a:r>
            <a:r>
              <a:rPr lang="en-US" dirty="0" err="1"/>
              <a:t>mampu</a:t>
            </a:r>
            <a:r>
              <a:rPr lang="en-US" dirty="0"/>
              <a:t> </a:t>
            </a:r>
            <a:r>
              <a:rPr lang="en-US" dirty="0" err="1"/>
              <a:t>menyelesaikan</a:t>
            </a:r>
            <a:r>
              <a:rPr lang="en-US" dirty="0"/>
              <a:t> </a:t>
            </a:r>
            <a:r>
              <a:rPr lang="en-US" dirty="0" err="1"/>
              <a:t>misi</a:t>
            </a:r>
            <a:r>
              <a:rPr lang="en-US" dirty="0"/>
              <a:t> </a:t>
            </a:r>
            <a:r>
              <a:rPr lang="en-US" dirty="0" err="1"/>
              <a:t>dalam</a:t>
            </a:r>
            <a:r>
              <a:rPr lang="en-US" dirty="0"/>
              <a:t> </a:t>
            </a:r>
            <a:r>
              <a:rPr lang="en-US" dirty="0" err="1"/>
              <a:t>satu</a:t>
            </a:r>
            <a:r>
              <a:rPr lang="en-US" dirty="0"/>
              <a:t> </a:t>
            </a:r>
            <a:r>
              <a:rPr lang="en-US" dirty="0" err="1"/>
              <a:t>penekanan</a:t>
            </a:r>
            <a:r>
              <a:rPr lang="en-US" dirty="0"/>
              <a:t> </a:t>
            </a:r>
            <a:r>
              <a:rPr lang="en-US" dirty="0" err="1"/>
              <a:t>tombol</a:t>
            </a:r>
            <a:r>
              <a:rPr lang="en-US" dirty="0"/>
              <a:t> START </a:t>
            </a:r>
            <a:r>
              <a:rPr lang="en-US" dirty="0" err="1"/>
              <a:t>tanpa</a:t>
            </a:r>
            <a:r>
              <a:rPr lang="en-US" dirty="0"/>
              <a:t> retry. </a:t>
            </a:r>
          </a:p>
          <a:p>
            <a:endParaRPr lang="en-US" dirty="0"/>
          </a:p>
        </p:txBody>
      </p:sp>
    </p:spTree>
    <p:extLst>
      <p:ext uri="{BB962C8B-B14F-4D97-AF65-F5344CB8AC3E}">
        <p14:creationId xmlns:p14="http://schemas.microsoft.com/office/powerpoint/2010/main" val="2034341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err="1"/>
              <a:t>Untuk</a:t>
            </a:r>
            <a:r>
              <a:rPr lang="en-US" dirty="0"/>
              <a:t> </a:t>
            </a:r>
            <a:r>
              <a:rPr lang="en-US" dirty="0" err="1"/>
              <a:t>Kontes</a:t>
            </a:r>
            <a:r>
              <a:rPr lang="en-US" dirty="0"/>
              <a:t> </a:t>
            </a:r>
            <a:r>
              <a:rPr lang="en-US" dirty="0" err="1"/>
              <a:t>atau</a:t>
            </a:r>
            <a:r>
              <a:rPr lang="en-US" dirty="0"/>
              <a:t> </a:t>
            </a:r>
            <a:r>
              <a:rPr lang="en-US" dirty="0" err="1"/>
              <a:t>Seleksi</a:t>
            </a:r>
            <a:r>
              <a:rPr lang="en-US" dirty="0"/>
              <a:t> Tingkat Wilayah </a:t>
            </a:r>
            <a:r>
              <a:rPr lang="en-US" dirty="0" err="1"/>
              <a:t>peserta</a:t>
            </a:r>
            <a:r>
              <a:rPr lang="en-US" dirty="0"/>
              <a:t> </a:t>
            </a:r>
            <a:r>
              <a:rPr lang="en-US" b="1" dirty="0" err="1"/>
              <a:t>hanya</a:t>
            </a:r>
            <a:r>
              <a:rPr lang="en-US" b="1" dirty="0"/>
              <a:t> </a:t>
            </a:r>
            <a:r>
              <a:rPr lang="en-US" dirty="0" err="1"/>
              <a:t>akan</a:t>
            </a:r>
            <a:r>
              <a:rPr lang="en-US" dirty="0"/>
              <a:t> </a:t>
            </a:r>
            <a:r>
              <a:rPr lang="en-US" dirty="0" err="1"/>
              <a:t>diminta</a:t>
            </a:r>
            <a:r>
              <a:rPr lang="en-US" dirty="0"/>
              <a:t> </a:t>
            </a:r>
            <a:r>
              <a:rPr lang="en-US" dirty="0" err="1"/>
              <a:t>untuk</a:t>
            </a:r>
            <a:r>
              <a:rPr lang="en-US" dirty="0"/>
              <a:t> </a:t>
            </a:r>
            <a:r>
              <a:rPr lang="en-US" dirty="0" err="1"/>
              <a:t>mendemonstrasikan</a:t>
            </a:r>
            <a:r>
              <a:rPr lang="en-US" dirty="0"/>
              <a:t> </a:t>
            </a:r>
            <a:r>
              <a:rPr lang="en-US" dirty="0" err="1"/>
              <a:t>kemampuan</a:t>
            </a:r>
            <a:r>
              <a:rPr lang="en-US" dirty="0"/>
              <a:t> </a:t>
            </a:r>
            <a:r>
              <a:rPr lang="en-US" dirty="0" err="1"/>
              <a:t>wahananya</a:t>
            </a:r>
            <a:r>
              <a:rPr lang="en-US" dirty="0"/>
              <a:t> </a:t>
            </a:r>
            <a:r>
              <a:rPr lang="en-US" dirty="0" err="1"/>
              <a:t>untuk</a:t>
            </a:r>
            <a:r>
              <a:rPr lang="en-US" dirty="0"/>
              <a:t> </a:t>
            </a:r>
            <a:r>
              <a:rPr lang="en-US" dirty="0" err="1"/>
              <a:t>terbang</a:t>
            </a:r>
            <a:r>
              <a:rPr lang="en-US" dirty="0"/>
              <a:t> </a:t>
            </a:r>
            <a:r>
              <a:rPr lang="en-US" dirty="0" err="1"/>
              <a:t>menyelesaikan</a:t>
            </a:r>
            <a:r>
              <a:rPr lang="en-US" dirty="0"/>
              <a:t> </a:t>
            </a:r>
            <a:r>
              <a:rPr lang="en-US" dirty="0" err="1"/>
              <a:t>misi</a:t>
            </a:r>
            <a:r>
              <a:rPr lang="en-US" dirty="0"/>
              <a:t> indoor </a:t>
            </a:r>
            <a:r>
              <a:rPr lang="en-US" dirty="0" err="1"/>
              <a:t>saja</a:t>
            </a:r>
            <a:r>
              <a:rPr lang="en-US" dirty="0"/>
              <a:t>. </a:t>
            </a:r>
            <a:r>
              <a:rPr lang="en-US" dirty="0" err="1"/>
              <a:t>Oleh</a:t>
            </a:r>
            <a:r>
              <a:rPr lang="en-US" dirty="0"/>
              <a:t> </a:t>
            </a:r>
            <a:r>
              <a:rPr lang="en-US" dirty="0" err="1"/>
              <a:t>karena</a:t>
            </a:r>
            <a:r>
              <a:rPr lang="en-US" dirty="0"/>
              <a:t> </a:t>
            </a:r>
            <a:r>
              <a:rPr lang="en-US" dirty="0" err="1"/>
              <a:t>itu</a:t>
            </a:r>
            <a:r>
              <a:rPr lang="en-US" dirty="0"/>
              <a:t> </a:t>
            </a:r>
            <a:r>
              <a:rPr lang="en-US" dirty="0" err="1"/>
              <a:t>peserta</a:t>
            </a:r>
            <a:r>
              <a:rPr lang="en-US" dirty="0"/>
              <a:t> </a:t>
            </a:r>
            <a:r>
              <a:rPr lang="en-US" b="1" dirty="0" err="1"/>
              <a:t>wajib</a:t>
            </a:r>
            <a:r>
              <a:rPr lang="en-US" b="1" dirty="0"/>
              <a:t> </a:t>
            </a:r>
            <a:r>
              <a:rPr lang="en-US" dirty="0" err="1"/>
              <a:t>membuat</a:t>
            </a:r>
            <a:r>
              <a:rPr lang="en-US" dirty="0"/>
              <a:t> </a:t>
            </a:r>
            <a:r>
              <a:rPr lang="en-US" dirty="0" err="1"/>
              <a:t>lapangan</a:t>
            </a:r>
            <a:r>
              <a:rPr lang="en-US" dirty="0"/>
              <a:t> indoor minimal </a:t>
            </a:r>
            <a:r>
              <a:rPr lang="en-US" dirty="0" err="1"/>
              <a:t>separuh</a:t>
            </a:r>
            <a:r>
              <a:rPr lang="en-US" dirty="0"/>
              <a:t> </a:t>
            </a:r>
            <a:r>
              <a:rPr lang="en-US" dirty="0" err="1"/>
              <a:t>lapangan</a:t>
            </a:r>
            <a:r>
              <a:rPr lang="en-US" dirty="0"/>
              <a:t>. </a:t>
            </a:r>
            <a:r>
              <a:rPr lang="en-US" dirty="0" err="1"/>
              <a:t>Peserta</a:t>
            </a:r>
            <a:r>
              <a:rPr lang="en-US" dirty="0"/>
              <a:t> </a:t>
            </a:r>
            <a:r>
              <a:rPr lang="en-US" dirty="0" err="1"/>
              <a:t>boleh</a:t>
            </a:r>
            <a:r>
              <a:rPr lang="en-US" dirty="0"/>
              <a:t> </a:t>
            </a:r>
            <a:r>
              <a:rPr lang="en-US" dirty="0" err="1"/>
              <a:t>memilih</a:t>
            </a:r>
            <a:r>
              <a:rPr lang="en-US" dirty="0"/>
              <a:t> </a:t>
            </a:r>
            <a:r>
              <a:rPr lang="en-US" dirty="0" err="1"/>
              <a:t>untuk</a:t>
            </a:r>
            <a:r>
              <a:rPr lang="en-US" dirty="0"/>
              <a:t> </a:t>
            </a:r>
            <a:r>
              <a:rPr lang="en-US" dirty="0" err="1"/>
              <a:t>menjadi</a:t>
            </a:r>
            <a:r>
              <a:rPr lang="en-US" dirty="0"/>
              <a:t> TIM </a:t>
            </a:r>
            <a:r>
              <a:rPr lang="en-US" dirty="0" smtClean="0"/>
              <a:t>KIRI/MERAH </a:t>
            </a:r>
            <a:r>
              <a:rPr lang="en-US" dirty="0" err="1"/>
              <a:t>saja</a:t>
            </a:r>
            <a:r>
              <a:rPr lang="en-US" dirty="0"/>
              <a:t> </a:t>
            </a:r>
            <a:r>
              <a:rPr lang="en-US" dirty="0" err="1"/>
              <a:t>atau</a:t>
            </a:r>
            <a:r>
              <a:rPr lang="en-US" dirty="0"/>
              <a:t> TIM </a:t>
            </a:r>
            <a:r>
              <a:rPr lang="en-US" dirty="0" smtClean="0"/>
              <a:t>KANAN/BIRU </a:t>
            </a:r>
            <a:r>
              <a:rPr lang="en-US" dirty="0" err="1"/>
              <a:t>saja</a:t>
            </a:r>
            <a:r>
              <a:rPr lang="en-US" dirty="0"/>
              <a:t>. </a:t>
            </a:r>
          </a:p>
          <a:p>
            <a:r>
              <a:rPr lang="en-US" dirty="0" err="1"/>
              <a:t>Juri</a:t>
            </a:r>
            <a:r>
              <a:rPr lang="en-US" dirty="0"/>
              <a:t>/</a:t>
            </a:r>
            <a:r>
              <a:rPr lang="en-US" dirty="0" err="1"/>
              <a:t>Panitia</a:t>
            </a:r>
            <a:r>
              <a:rPr lang="en-US" dirty="0"/>
              <a:t> </a:t>
            </a:r>
            <a:r>
              <a:rPr lang="en-US" dirty="0" err="1"/>
              <a:t>akan</a:t>
            </a:r>
            <a:r>
              <a:rPr lang="en-US" dirty="0"/>
              <a:t> </a:t>
            </a:r>
            <a:r>
              <a:rPr lang="en-US" dirty="0" err="1"/>
              <a:t>membuka</a:t>
            </a:r>
            <a:r>
              <a:rPr lang="en-US" dirty="0"/>
              <a:t> </a:t>
            </a:r>
            <a:r>
              <a:rPr lang="en-US" dirty="0" err="1"/>
              <a:t>saluran</a:t>
            </a:r>
            <a:r>
              <a:rPr lang="en-US" dirty="0"/>
              <a:t> video conference (</a:t>
            </a:r>
            <a:r>
              <a:rPr lang="en-US" dirty="0" err="1"/>
              <a:t>vicon</a:t>
            </a:r>
            <a:r>
              <a:rPr lang="en-US" dirty="0"/>
              <a:t>) </a:t>
            </a:r>
            <a:r>
              <a:rPr lang="en-US" dirty="0" err="1"/>
              <a:t>pada</a:t>
            </a:r>
            <a:r>
              <a:rPr lang="en-US" dirty="0"/>
              <a:t> </a:t>
            </a:r>
            <a:r>
              <a:rPr lang="en-US" dirty="0" err="1"/>
              <a:t>hari</a:t>
            </a:r>
            <a:r>
              <a:rPr lang="en-US" dirty="0"/>
              <a:t> </a:t>
            </a:r>
            <a:r>
              <a:rPr lang="en-US" dirty="0" err="1"/>
              <a:t>dan</a:t>
            </a:r>
            <a:r>
              <a:rPr lang="en-US" dirty="0"/>
              <a:t> jam yang </a:t>
            </a:r>
            <a:r>
              <a:rPr lang="en-US" dirty="0" err="1"/>
              <a:t>akan</a:t>
            </a:r>
            <a:r>
              <a:rPr lang="en-US" dirty="0"/>
              <a:t> </a:t>
            </a:r>
            <a:r>
              <a:rPr lang="en-US" dirty="0" err="1"/>
              <a:t>ditentukan</a:t>
            </a:r>
            <a:r>
              <a:rPr lang="en-US" dirty="0"/>
              <a:t> </a:t>
            </a:r>
            <a:r>
              <a:rPr lang="en-US" dirty="0" err="1"/>
              <a:t>dan</a:t>
            </a:r>
            <a:r>
              <a:rPr lang="en-US" dirty="0"/>
              <a:t> </a:t>
            </a:r>
            <a:r>
              <a:rPr lang="en-US" dirty="0" err="1"/>
              <a:t>mengundang</a:t>
            </a:r>
            <a:r>
              <a:rPr lang="en-US" dirty="0"/>
              <a:t> </a:t>
            </a:r>
            <a:r>
              <a:rPr lang="en-US" dirty="0" err="1"/>
              <a:t>seluruh</a:t>
            </a:r>
            <a:r>
              <a:rPr lang="en-US" dirty="0"/>
              <a:t> </a:t>
            </a:r>
            <a:r>
              <a:rPr lang="en-US" dirty="0" err="1"/>
              <a:t>peserta</a:t>
            </a:r>
            <a:r>
              <a:rPr lang="en-US" dirty="0"/>
              <a:t> </a:t>
            </a:r>
            <a:r>
              <a:rPr lang="en-US" dirty="0" err="1"/>
              <a:t>untuk</a:t>
            </a:r>
            <a:r>
              <a:rPr lang="en-US" dirty="0"/>
              <a:t> </a:t>
            </a:r>
            <a:r>
              <a:rPr lang="en-US" dirty="0" err="1"/>
              <a:t>bergabung</a:t>
            </a:r>
            <a:r>
              <a:rPr lang="en-US" dirty="0"/>
              <a:t>. </a:t>
            </a:r>
          </a:p>
          <a:p>
            <a:r>
              <a:rPr lang="en-US" dirty="0" err="1"/>
              <a:t>Setiap</a:t>
            </a:r>
            <a:r>
              <a:rPr lang="en-US" dirty="0"/>
              <a:t> Tim </a:t>
            </a:r>
            <a:r>
              <a:rPr lang="en-US" dirty="0" err="1"/>
              <a:t>peserta</a:t>
            </a:r>
            <a:r>
              <a:rPr lang="en-US" dirty="0"/>
              <a:t> </a:t>
            </a:r>
            <a:r>
              <a:rPr lang="en-US" dirty="0" err="1"/>
              <a:t>hanya</a:t>
            </a:r>
            <a:r>
              <a:rPr lang="en-US" dirty="0"/>
              <a:t> </a:t>
            </a:r>
            <a:r>
              <a:rPr lang="en-US" dirty="0" err="1"/>
              <a:t>diberikan</a:t>
            </a:r>
            <a:r>
              <a:rPr lang="en-US" dirty="0"/>
              <a:t> 2 (</a:t>
            </a:r>
            <a:r>
              <a:rPr lang="en-US" dirty="0" err="1"/>
              <a:t>dua</a:t>
            </a:r>
            <a:r>
              <a:rPr lang="en-US" dirty="0"/>
              <a:t>) </a:t>
            </a:r>
            <a:r>
              <a:rPr lang="en-US" dirty="0" err="1"/>
              <a:t>kanal</a:t>
            </a:r>
            <a:r>
              <a:rPr lang="en-US" dirty="0"/>
              <a:t> </a:t>
            </a:r>
            <a:r>
              <a:rPr lang="en-US" dirty="0" err="1"/>
              <a:t>invitasi</a:t>
            </a:r>
            <a:r>
              <a:rPr lang="en-US" dirty="0"/>
              <a:t> </a:t>
            </a:r>
            <a:r>
              <a:rPr lang="en-US" dirty="0" err="1"/>
              <a:t>dengan</a:t>
            </a:r>
            <a:r>
              <a:rPr lang="en-US" dirty="0"/>
              <a:t> </a:t>
            </a:r>
            <a:r>
              <a:rPr lang="en-US" dirty="0" err="1"/>
              <a:t>masing-masing</a:t>
            </a:r>
            <a:r>
              <a:rPr lang="en-US" dirty="0"/>
              <a:t> </a:t>
            </a:r>
            <a:r>
              <a:rPr lang="en-US" dirty="0" err="1"/>
              <a:t>diberinama</a:t>
            </a:r>
            <a:r>
              <a:rPr lang="en-US" dirty="0"/>
              <a:t> TIM CAM 1 </a:t>
            </a:r>
            <a:r>
              <a:rPr lang="en-US" dirty="0" err="1"/>
              <a:t>dan</a:t>
            </a:r>
            <a:r>
              <a:rPr lang="en-US" dirty="0"/>
              <a:t> TIM CAM 2. </a:t>
            </a:r>
            <a:r>
              <a:rPr lang="en-US" dirty="0" err="1"/>
              <a:t>Untuk</a:t>
            </a:r>
            <a:r>
              <a:rPr lang="en-US" dirty="0"/>
              <a:t> </a:t>
            </a:r>
            <a:r>
              <a:rPr lang="en-US" dirty="0" err="1"/>
              <a:t>itu</a:t>
            </a:r>
            <a:r>
              <a:rPr lang="en-US" dirty="0"/>
              <a:t> </a:t>
            </a:r>
            <a:r>
              <a:rPr lang="en-US" dirty="0" err="1"/>
              <a:t>silakan</a:t>
            </a:r>
            <a:r>
              <a:rPr lang="en-US" dirty="0"/>
              <a:t> </a:t>
            </a:r>
            <a:r>
              <a:rPr lang="en-US" dirty="0" err="1"/>
              <a:t>dibuat</a:t>
            </a:r>
            <a:r>
              <a:rPr lang="en-US" dirty="0"/>
              <a:t> email </a:t>
            </a:r>
            <a:r>
              <a:rPr lang="en-US" dirty="0" err="1"/>
              <a:t>atas</a:t>
            </a:r>
            <a:r>
              <a:rPr lang="en-US" dirty="0"/>
              <a:t> </a:t>
            </a:r>
            <a:r>
              <a:rPr lang="en-US" dirty="0" err="1"/>
              <a:t>nama</a:t>
            </a:r>
            <a:r>
              <a:rPr lang="en-US" dirty="0"/>
              <a:t> TIM </a:t>
            </a:r>
            <a:r>
              <a:rPr lang="en-US" dirty="0" err="1"/>
              <a:t>ybs</a:t>
            </a:r>
            <a:r>
              <a:rPr lang="en-US" dirty="0"/>
              <a:t>. CAM (</a:t>
            </a:r>
            <a:r>
              <a:rPr lang="en-US" dirty="0" err="1"/>
              <a:t>kamera</a:t>
            </a:r>
            <a:r>
              <a:rPr lang="en-US" dirty="0"/>
              <a:t>) 1 </a:t>
            </a:r>
            <a:r>
              <a:rPr lang="en-US" dirty="0" err="1"/>
              <a:t>ditempatkan</a:t>
            </a:r>
            <a:r>
              <a:rPr lang="en-US" dirty="0"/>
              <a:t> di </a:t>
            </a:r>
            <a:r>
              <a:rPr lang="en-US" dirty="0" err="1"/>
              <a:t>belakang</a:t>
            </a:r>
            <a:r>
              <a:rPr lang="en-US" dirty="0"/>
              <a:t> </a:t>
            </a:r>
            <a:r>
              <a:rPr lang="en-US" dirty="0" err="1"/>
              <a:t>posisi</a:t>
            </a:r>
            <a:r>
              <a:rPr lang="en-US" dirty="0"/>
              <a:t> AUTONOMOUS START </a:t>
            </a:r>
            <a:r>
              <a:rPr lang="en-US" dirty="0" err="1"/>
              <a:t>misi</a:t>
            </a:r>
            <a:r>
              <a:rPr lang="en-US" dirty="0"/>
              <a:t> indoor, </a:t>
            </a:r>
            <a:r>
              <a:rPr lang="en-US" dirty="0" err="1"/>
              <a:t>sedangkan</a:t>
            </a:r>
            <a:r>
              <a:rPr lang="en-US" dirty="0"/>
              <a:t> CAM 2 di </a:t>
            </a:r>
            <a:r>
              <a:rPr lang="en-US" dirty="0" err="1"/>
              <a:t>posisi</a:t>
            </a:r>
            <a:r>
              <a:rPr lang="en-US" dirty="0"/>
              <a:t> </a:t>
            </a:r>
            <a:r>
              <a:rPr lang="en-US" dirty="0" err="1"/>
              <a:t>menyorot</a:t>
            </a:r>
            <a:r>
              <a:rPr lang="en-US" dirty="0"/>
              <a:t> </a:t>
            </a:r>
            <a:r>
              <a:rPr lang="en-US" dirty="0" err="1"/>
              <a:t>lorong</a:t>
            </a:r>
            <a:r>
              <a:rPr lang="en-US" dirty="0"/>
              <a:t> </a:t>
            </a:r>
            <a:r>
              <a:rPr lang="en-US" dirty="0" err="1"/>
              <a:t>keluar</a:t>
            </a:r>
            <a:r>
              <a:rPr lang="en-US" dirty="0"/>
              <a:t> </a:t>
            </a:r>
            <a:r>
              <a:rPr lang="en-US" dirty="0" err="1"/>
              <a:t>dan</a:t>
            </a:r>
            <a:r>
              <a:rPr lang="en-US" dirty="0"/>
              <a:t> TEMPAT DROP </a:t>
            </a:r>
            <a:r>
              <a:rPr lang="en-US" dirty="0" err="1"/>
              <a:t>obyek</a:t>
            </a:r>
            <a:r>
              <a:rPr lang="en-US" dirty="0"/>
              <a:t> </a:t>
            </a:r>
            <a:r>
              <a:rPr lang="en-US" dirty="0" err="1"/>
              <a:t>muatan</a:t>
            </a:r>
            <a:r>
              <a:rPr lang="en-US" dirty="0"/>
              <a:t>. </a:t>
            </a:r>
          </a:p>
          <a:p>
            <a:endParaRPr lang="en-US" dirty="0"/>
          </a:p>
          <a:p>
            <a:endParaRPr lang="en-US" dirty="0"/>
          </a:p>
        </p:txBody>
      </p:sp>
      <p:sp>
        <p:nvSpPr>
          <p:cNvPr id="4" name="Title 1"/>
          <p:cNvSpPr>
            <a:spLocks noGrp="1"/>
          </p:cNvSpPr>
          <p:nvPr>
            <p:ph type="title"/>
          </p:nvPr>
        </p:nvSpPr>
        <p:spPr/>
        <p:txBody>
          <a:bodyPr>
            <a:noAutofit/>
          </a:bodyPr>
          <a:lstStyle/>
          <a:p>
            <a:r>
              <a:rPr lang="en-US" sz="3600" dirty="0" err="1"/>
              <a:t>Prosedur</a:t>
            </a:r>
            <a:r>
              <a:rPr lang="en-US" sz="3600" dirty="0"/>
              <a:t> </a:t>
            </a:r>
            <a:r>
              <a:rPr lang="en-US" sz="3600" dirty="0" err="1"/>
              <a:t>Umum</a:t>
            </a:r>
            <a:r>
              <a:rPr lang="en-US" sz="3600" dirty="0"/>
              <a:t> </a:t>
            </a:r>
            <a:r>
              <a:rPr lang="en-US" sz="3600" dirty="0" err="1"/>
              <a:t>Kontes</a:t>
            </a:r>
            <a:r>
              <a:rPr lang="en-US" sz="3600" dirty="0"/>
              <a:t> Tingkat </a:t>
            </a:r>
            <a:r>
              <a:rPr lang="en-US" sz="3600" dirty="0" smtClean="0"/>
              <a:t>Wilayah / </a:t>
            </a:r>
            <a:r>
              <a:rPr lang="en-US" sz="3600" dirty="0" err="1" smtClean="0"/>
              <a:t>Evaluasi</a:t>
            </a:r>
            <a:r>
              <a:rPr lang="en-US" sz="3600" dirty="0" smtClean="0"/>
              <a:t> </a:t>
            </a:r>
            <a:r>
              <a:rPr lang="en-US" sz="3600" dirty="0" err="1" smtClean="0"/>
              <a:t>Tahap</a:t>
            </a:r>
            <a:r>
              <a:rPr lang="en-US" sz="3600" dirty="0" smtClean="0"/>
              <a:t> II </a:t>
            </a:r>
            <a:r>
              <a:rPr lang="en-US" sz="3600" dirty="0"/>
              <a:t>(Daring) </a:t>
            </a:r>
          </a:p>
        </p:txBody>
      </p:sp>
    </p:spTree>
    <p:extLst>
      <p:ext uri="{BB962C8B-B14F-4D97-AF65-F5344CB8AC3E}">
        <p14:creationId xmlns:p14="http://schemas.microsoft.com/office/powerpoint/2010/main" val="3041419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err="1"/>
              <a:t>Setiap</a:t>
            </a:r>
            <a:r>
              <a:rPr lang="en-US" dirty="0"/>
              <a:t> TIM </a:t>
            </a:r>
            <a:r>
              <a:rPr lang="en-US" dirty="0" err="1"/>
              <a:t>diberi</a:t>
            </a:r>
            <a:r>
              <a:rPr lang="en-US" dirty="0"/>
              <a:t> slot </a:t>
            </a:r>
            <a:r>
              <a:rPr lang="en-US" dirty="0" err="1"/>
              <a:t>invitasi</a:t>
            </a:r>
            <a:r>
              <a:rPr lang="en-US" dirty="0"/>
              <a:t> </a:t>
            </a:r>
            <a:r>
              <a:rPr lang="en-US" dirty="0" err="1"/>
              <a:t>tambahan</a:t>
            </a:r>
            <a:r>
              <a:rPr lang="en-US" dirty="0"/>
              <a:t> 1 </a:t>
            </a:r>
            <a:r>
              <a:rPr lang="en-US" dirty="0" err="1"/>
              <a:t>kanal</a:t>
            </a:r>
            <a:r>
              <a:rPr lang="en-US" dirty="0"/>
              <a:t> </a:t>
            </a:r>
            <a:r>
              <a:rPr lang="en-US" dirty="0" err="1"/>
              <a:t>untuk</a:t>
            </a:r>
            <a:r>
              <a:rPr lang="en-US" dirty="0"/>
              <a:t> Team Leader </a:t>
            </a:r>
            <a:r>
              <a:rPr lang="en-US" dirty="0" err="1"/>
              <a:t>dengan</a:t>
            </a:r>
            <a:r>
              <a:rPr lang="en-US" dirty="0"/>
              <a:t> </a:t>
            </a:r>
            <a:r>
              <a:rPr lang="en-US" dirty="0" err="1"/>
              <a:t>terlebih</a:t>
            </a:r>
            <a:r>
              <a:rPr lang="en-US" dirty="0"/>
              <a:t> </a:t>
            </a:r>
            <a:r>
              <a:rPr lang="en-US" dirty="0" err="1"/>
              <a:t>dahulu</a:t>
            </a:r>
            <a:r>
              <a:rPr lang="en-US" dirty="0"/>
              <a:t> </a:t>
            </a:r>
            <a:r>
              <a:rPr lang="en-US" dirty="0" err="1"/>
              <a:t>mendaftarkan</a:t>
            </a:r>
            <a:r>
              <a:rPr lang="en-US" dirty="0"/>
              <a:t> </a:t>
            </a:r>
            <a:r>
              <a:rPr lang="en-US" dirty="0" err="1"/>
              <a:t>akun</a:t>
            </a:r>
            <a:r>
              <a:rPr lang="en-US" dirty="0"/>
              <a:t> </a:t>
            </a:r>
            <a:r>
              <a:rPr lang="en-US" dirty="0" err="1"/>
              <a:t>yg</a:t>
            </a:r>
            <a:r>
              <a:rPr lang="en-US" dirty="0"/>
              <a:t> </a:t>
            </a:r>
            <a:r>
              <a:rPr lang="en-US" dirty="0" err="1"/>
              <a:t>akan</a:t>
            </a:r>
            <a:r>
              <a:rPr lang="en-US" dirty="0"/>
              <a:t> </a:t>
            </a:r>
            <a:r>
              <a:rPr lang="en-US" dirty="0" err="1"/>
              <a:t>digunakan</a:t>
            </a:r>
            <a:r>
              <a:rPr lang="en-US" dirty="0"/>
              <a:t>. </a:t>
            </a:r>
          </a:p>
          <a:p>
            <a:r>
              <a:rPr lang="en-US" dirty="0" err="1"/>
              <a:t>Juri</a:t>
            </a:r>
            <a:r>
              <a:rPr lang="en-US" dirty="0"/>
              <a:t> </a:t>
            </a:r>
            <a:r>
              <a:rPr lang="en-US" dirty="0" err="1"/>
              <a:t>akan</a:t>
            </a:r>
            <a:r>
              <a:rPr lang="en-US" dirty="0"/>
              <a:t> </a:t>
            </a:r>
            <a:r>
              <a:rPr lang="en-US" dirty="0" err="1"/>
              <a:t>mengundi</a:t>
            </a:r>
            <a:r>
              <a:rPr lang="en-US" dirty="0"/>
              <a:t> </a:t>
            </a:r>
            <a:r>
              <a:rPr lang="en-US" dirty="0" err="1"/>
              <a:t>urutan</a:t>
            </a:r>
            <a:r>
              <a:rPr lang="en-US" dirty="0"/>
              <a:t> </a:t>
            </a:r>
            <a:r>
              <a:rPr lang="en-US" dirty="0" err="1"/>
              <a:t>tampil</a:t>
            </a:r>
            <a:r>
              <a:rPr lang="en-US" dirty="0"/>
              <a:t> </a:t>
            </a:r>
            <a:r>
              <a:rPr lang="en-US" dirty="0" err="1"/>
              <a:t>dari</a:t>
            </a:r>
            <a:r>
              <a:rPr lang="en-US" dirty="0"/>
              <a:t> </a:t>
            </a:r>
            <a:r>
              <a:rPr lang="en-US" dirty="0" err="1"/>
              <a:t>setiap</a:t>
            </a:r>
            <a:r>
              <a:rPr lang="en-US" dirty="0"/>
              <a:t> </a:t>
            </a:r>
            <a:r>
              <a:rPr lang="en-US" dirty="0" err="1"/>
              <a:t>peserta</a:t>
            </a:r>
            <a:r>
              <a:rPr lang="en-US" dirty="0" smtClean="0"/>
              <a:t>.</a:t>
            </a:r>
            <a:endParaRPr lang="en-US" dirty="0"/>
          </a:p>
          <a:p>
            <a:r>
              <a:rPr lang="en-US" dirty="0" err="1"/>
              <a:t>Juri</a:t>
            </a:r>
            <a:r>
              <a:rPr lang="en-US" dirty="0"/>
              <a:t> </a:t>
            </a:r>
            <a:r>
              <a:rPr lang="en-US" dirty="0" err="1"/>
              <a:t>memulai</a:t>
            </a:r>
            <a:r>
              <a:rPr lang="en-US" dirty="0"/>
              <a:t> </a:t>
            </a:r>
            <a:r>
              <a:rPr lang="en-US" dirty="0" err="1"/>
              <a:t>lomba</a:t>
            </a:r>
            <a:r>
              <a:rPr lang="en-US" dirty="0"/>
              <a:t> </a:t>
            </a:r>
            <a:r>
              <a:rPr lang="en-US" dirty="0" err="1"/>
              <a:t>dengan</a:t>
            </a:r>
            <a:r>
              <a:rPr lang="en-US" dirty="0"/>
              <a:t> </a:t>
            </a:r>
            <a:r>
              <a:rPr lang="en-US" dirty="0" err="1"/>
              <a:t>memanggil</a:t>
            </a:r>
            <a:r>
              <a:rPr lang="en-US" dirty="0"/>
              <a:t> </a:t>
            </a:r>
            <a:r>
              <a:rPr lang="en-US" dirty="0" err="1"/>
              <a:t>peserta</a:t>
            </a:r>
            <a:r>
              <a:rPr lang="en-US" dirty="0"/>
              <a:t> </a:t>
            </a:r>
            <a:r>
              <a:rPr lang="en-US" dirty="0" err="1"/>
              <a:t>sesuai</a:t>
            </a:r>
            <a:r>
              <a:rPr lang="en-US" dirty="0"/>
              <a:t> </a:t>
            </a:r>
            <a:r>
              <a:rPr lang="en-US" dirty="0" err="1"/>
              <a:t>urutan</a:t>
            </a:r>
            <a:r>
              <a:rPr lang="en-US" dirty="0"/>
              <a:t>. </a:t>
            </a:r>
            <a:endParaRPr lang="en-US" dirty="0" smtClean="0"/>
          </a:p>
          <a:p>
            <a:r>
              <a:rPr lang="en-US" dirty="0" err="1"/>
              <a:t>Setiap</a:t>
            </a:r>
            <a:r>
              <a:rPr lang="en-US" dirty="0"/>
              <a:t> </a:t>
            </a:r>
            <a:r>
              <a:rPr lang="en-US" dirty="0" err="1"/>
              <a:t>penampilan</a:t>
            </a:r>
            <a:r>
              <a:rPr lang="en-US" dirty="0"/>
              <a:t> Tim </a:t>
            </a:r>
            <a:r>
              <a:rPr lang="en-US" dirty="0" err="1"/>
              <a:t>diberi</a:t>
            </a:r>
            <a:r>
              <a:rPr lang="en-US" dirty="0"/>
              <a:t> </a:t>
            </a:r>
            <a:r>
              <a:rPr lang="en-US" dirty="0" err="1"/>
              <a:t>waktu</a:t>
            </a:r>
            <a:r>
              <a:rPr lang="en-US" dirty="0"/>
              <a:t> 5 </a:t>
            </a:r>
            <a:r>
              <a:rPr lang="en-US" dirty="0" err="1"/>
              <a:t>menit</a:t>
            </a:r>
            <a:r>
              <a:rPr lang="en-US" dirty="0"/>
              <a:t> (</a:t>
            </a:r>
            <a:r>
              <a:rPr lang="en-US" dirty="0" err="1"/>
              <a:t>tepat</a:t>
            </a:r>
            <a:r>
              <a:rPr lang="en-US" dirty="0"/>
              <a:t>) </a:t>
            </a:r>
            <a:r>
              <a:rPr lang="en-US" dirty="0" err="1"/>
              <a:t>untuk</a:t>
            </a:r>
            <a:r>
              <a:rPr lang="en-US" dirty="0"/>
              <a:t> </a:t>
            </a:r>
            <a:r>
              <a:rPr lang="en-US" dirty="0" err="1"/>
              <a:t>memersiapkan</a:t>
            </a:r>
            <a:r>
              <a:rPr lang="en-US" dirty="0"/>
              <a:t> </a:t>
            </a:r>
            <a:r>
              <a:rPr lang="en-US" dirty="0" err="1"/>
              <a:t>diri</a:t>
            </a:r>
            <a:r>
              <a:rPr lang="en-US" dirty="0"/>
              <a:t>. </a:t>
            </a:r>
          </a:p>
          <a:p>
            <a:r>
              <a:rPr lang="en-US" dirty="0" err="1"/>
              <a:t>Juri</a:t>
            </a:r>
            <a:r>
              <a:rPr lang="en-US" dirty="0"/>
              <a:t> </a:t>
            </a:r>
            <a:r>
              <a:rPr lang="en-US" dirty="0" err="1"/>
              <a:t>akan</a:t>
            </a:r>
            <a:r>
              <a:rPr lang="en-US" dirty="0"/>
              <a:t> </a:t>
            </a:r>
            <a:r>
              <a:rPr lang="en-US" dirty="0" err="1"/>
              <a:t>memberikan</a:t>
            </a:r>
            <a:r>
              <a:rPr lang="en-US" dirty="0"/>
              <a:t> aba-aba GO </a:t>
            </a:r>
            <a:r>
              <a:rPr lang="en-US" dirty="0" err="1"/>
              <a:t>untuk</a:t>
            </a:r>
            <a:r>
              <a:rPr lang="en-US" dirty="0"/>
              <a:t> </a:t>
            </a:r>
            <a:r>
              <a:rPr lang="en-US" dirty="0" err="1"/>
              <a:t>wahana</a:t>
            </a:r>
            <a:r>
              <a:rPr lang="en-US" dirty="0"/>
              <a:t> </a:t>
            </a:r>
            <a:r>
              <a:rPr lang="en-US" dirty="0" err="1"/>
              <a:t>memulai</a:t>
            </a:r>
            <a:r>
              <a:rPr lang="en-US" dirty="0"/>
              <a:t> </a:t>
            </a:r>
            <a:r>
              <a:rPr lang="en-US" dirty="0" err="1"/>
              <a:t>terbang</a:t>
            </a:r>
            <a:r>
              <a:rPr lang="en-US" dirty="0"/>
              <a:t>. </a:t>
            </a:r>
            <a:r>
              <a:rPr lang="en-US" dirty="0" err="1"/>
              <a:t>Waktu</a:t>
            </a:r>
            <a:r>
              <a:rPr lang="en-US" dirty="0"/>
              <a:t> yang </a:t>
            </a:r>
            <a:r>
              <a:rPr lang="en-US" dirty="0" err="1"/>
              <a:t>disediakan</a:t>
            </a:r>
            <a:r>
              <a:rPr lang="en-US" dirty="0"/>
              <a:t> </a:t>
            </a:r>
            <a:r>
              <a:rPr lang="en-US" dirty="0" err="1"/>
              <a:t>untuk</a:t>
            </a:r>
            <a:r>
              <a:rPr lang="en-US" dirty="0"/>
              <a:t> </a:t>
            </a:r>
            <a:r>
              <a:rPr lang="en-US" dirty="0" err="1"/>
              <a:t>menyelesaikan</a:t>
            </a:r>
            <a:r>
              <a:rPr lang="en-US" dirty="0"/>
              <a:t> </a:t>
            </a:r>
            <a:r>
              <a:rPr lang="en-US" dirty="0" err="1"/>
              <a:t>misi</a:t>
            </a:r>
            <a:r>
              <a:rPr lang="en-US" dirty="0"/>
              <a:t> </a:t>
            </a:r>
            <a:r>
              <a:rPr lang="en-US" dirty="0" err="1"/>
              <a:t>terbang</a:t>
            </a:r>
            <a:r>
              <a:rPr lang="en-US" dirty="0"/>
              <a:t> indoor </a:t>
            </a:r>
            <a:r>
              <a:rPr lang="en-US" dirty="0" err="1"/>
              <a:t>ini</a:t>
            </a:r>
            <a:r>
              <a:rPr lang="en-US" dirty="0"/>
              <a:t> </a:t>
            </a:r>
            <a:r>
              <a:rPr lang="en-US" dirty="0" err="1"/>
              <a:t>adalah</a:t>
            </a:r>
            <a:r>
              <a:rPr lang="en-US" dirty="0"/>
              <a:t> 10 </a:t>
            </a:r>
            <a:r>
              <a:rPr lang="en-US" dirty="0" err="1"/>
              <a:t>menit</a:t>
            </a:r>
            <a:r>
              <a:rPr lang="en-US" dirty="0"/>
              <a:t>. </a:t>
            </a:r>
            <a:r>
              <a:rPr lang="en-US" dirty="0" err="1"/>
              <a:t>Peserta</a:t>
            </a:r>
            <a:r>
              <a:rPr lang="en-US" dirty="0"/>
              <a:t> </a:t>
            </a:r>
            <a:r>
              <a:rPr lang="en-US" dirty="0" err="1"/>
              <a:t>boleh</a:t>
            </a:r>
            <a:r>
              <a:rPr lang="en-US" dirty="0"/>
              <a:t> </a:t>
            </a:r>
            <a:r>
              <a:rPr lang="en-US" dirty="0" err="1"/>
              <a:t>meminta</a:t>
            </a:r>
            <a:r>
              <a:rPr lang="en-US" dirty="0"/>
              <a:t> RETRY (</a:t>
            </a:r>
            <a:r>
              <a:rPr lang="en-US" dirty="0" err="1"/>
              <a:t>mengulang</a:t>
            </a:r>
            <a:r>
              <a:rPr lang="en-US" dirty="0"/>
              <a:t> </a:t>
            </a:r>
            <a:r>
              <a:rPr lang="en-US" dirty="0" err="1"/>
              <a:t>misi</a:t>
            </a:r>
            <a:r>
              <a:rPr lang="en-US" dirty="0"/>
              <a:t> </a:t>
            </a:r>
            <a:r>
              <a:rPr lang="en-US" dirty="0" err="1"/>
              <a:t>terbang</a:t>
            </a:r>
            <a:r>
              <a:rPr lang="en-US" dirty="0"/>
              <a:t>) </a:t>
            </a:r>
            <a:r>
              <a:rPr lang="en-US" dirty="0" err="1"/>
              <a:t>dalam</a:t>
            </a:r>
            <a:r>
              <a:rPr lang="en-US" dirty="0"/>
              <a:t> </a:t>
            </a:r>
            <a:r>
              <a:rPr lang="en-US" dirty="0" err="1"/>
              <a:t>waktu</a:t>
            </a:r>
            <a:r>
              <a:rPr lang="en-US" dirty="0"/>
              <a:t> 10 </a:t>
            </a:r>
            <a:r>
              <a:rPr lang="en-US" dirty="0" err="1"/>
              <a:t>menit</a:t>
            </a:r>
            <a:r>
              <a:rPr lang="en-US" dirty="0"/>
              <a:t> </a:t>
            </a:r>
            <a:r>
              <a:rPr lang="en-US" dirty="0" err="1"/>
              <a:t>ini</a:t>
            </a:r>
            <a:r>
              <a:rPr lang="en-US" dirty="0"/>
              <a:t>. </a:t>
            </a:r>
          </a:p>
          <a:p>
            <a:endParaRPr lang="en-US" dirty="0"/>
          </a:p>
          <a:p>
            <a:endParaRPr lang="en-US" dirty="0"/>
          </a:p>
        </p:txBody>
      </p:sp>
      <p:sp>
        <p:nvSpPr>
          <p:cNvPr id="4" name="Title 1"/>
          <p:cNvSpPr>
            <a:spLocks noGrp="1"/>
          </p:cNvSpPr>
          <p:nvPr>
            <p:ph type="title"/>
          </p:nvPr>
        </p:nvSpPr>
        <p:spPr/>
        <p:txBody>
          <a:bodyPr>
            <a:noAutofit/>
          </a:bodyPr>
          <a:lstStyle/>
          <a:p>
            <a:r>
              <a:rPr lang="en-US" sz="3600" dirty="0" err="1"/>
              <a:t>Prosedur</a:t>
            </a:r>
            <a:r>
              <a:rPr lang="en-US" sz="3600" dirty="0"/>
              <a:t> </a:t>
            </a:r>
            <a:r>
              <a:rPr lang="en-US" sz="3600" dirty="0" err="1"/>
              <a:t>Umum</a:t>
            </a:r>
            <a:r>
              <a:rPr lang="en-US" sz="3600" dirty="0"/>
              <a:t> </a:t>
            </a:r>
            <a:r>
              <a:rPr lang="en-US" sz="3600" dirty="0" err="1"/>
              <a:t>Kontes</a:t>
            </a:r>
            <a:r>
              <a:rPr lang="en-US" sz="3600" dirty="0"/>
              <a:t> Tingkat </a:t>
            </a:r>
            <a:r>
              <a:rPr lang="en-US" sz="3600" dirty="0" smtClean="0"/>
              <a:t>Wilayah / </a:t>
            </a:r>
            <a:r>
              <a:rPr lang="en-US" sz="3600" dirty="0" err="1" smtClean="0"/>
              <a:t>Evaluasi</a:t>
            </a:r>
            <a:r>
              <a:rPr lang="en-US" sz="3600" dirty="0" smtClean="0"/>
              <a:t> </a:t>
            </a:r>
            <a:r>
              <a:rPr lang="en-US" sz="3600" dirty="0" err="1" smtClean="0"/>
              <a:t>Tahap</a:t>
            </a:r>
            <a:r>
              <a:rPr lang="en-US" sz="3600" dirty="0" smtClean="0"/>
              <a:t> II </a:t>
            </a:r>
            <a:r>
              <a:rPr lang="en-US" sz="3600" dirty="0"/>
              <a:t>(Daring) </a:t>
            </a:r>
          </a:p>
        </p:txBody>
      </p:sp>
    </p:spTree>
    <p:extLst>
      <p:ext uri="{BB962C8B-B14F-4D97-AF65-F5344CB8AC3E}">
        <p14:creationId xmlns:p14="http://schemas.microsoft.com/office/powerpoint/2010/main" val="2105198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88"/>
            <a:ext cx="8229600" cy="804862"/>
          </a:xfrm>
        </p:spPr>
        <p:txBody>
          <a:bodyPr>
            <a:noAutofit/>
          </a:bodyPr>
          <a:lstStyle/>
          <a:p>
            <a:r>
              <a:rPr lang="en-US" sz="3200" b="1" dirty="0"/>
              <a:t>PENILAIAN </a:t>
            </a:r>
            <a:r>
              <a:rPr lang="en-US" sz="3200" b="1" dirty="0" smtClean="0"/>
              <a:t>MISI TERBANG </a:t>
            </a:r>
            <a:r>
              <a:rPr lang="en-US" sz="3200" b="1" dirty="0" smtClean="0"/>
              <a:t>INDOOR</a:t>
            </a:r>
            <a:r>
              <a:rPr lang="en-US" sz="3200" dirty="0"/>
              <a:t> </a:t>
            </a:r>
            <a:r>
              <a:rPr lang="en-US" sz="3200" dirty="0" smtClean="0"/>
              <a:t>VTOL 2024</a:t>
            </a:r>
            <a:endParaRPr lang="en-US" sz="3200" dirty="0"/>
          </a:p>
        </p:txBody>
      </p:sp>
      <p:pic>
        <p:nvPicPr>
          <p:cNvPr id="3" name="Picture 2" descr="Screen Shot 2024-03-14 at 08.02.3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955675"/>
            <a:ext cx="7708900" cy="5727700"/>
          </a:xfrm>
          <a:prstGeom prst="rect">
            <a:avLst/>
          </a:prstGeom>
        </p:spPr>
      </p:pic>
    </p:spTree>
    <p:extLst>
      <p:ext uri="{BB962C8B-B14F-4D97-AF65-F5344CB8AC3E}">
        <p14:creationId xmlns:p14="http://schemas.microsoft.com/office/powerpoint/2010/main" val="2896834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3"/>
            <a:ext cx="8229600" cy="677862"/>
          </a:xfrm>
        </p:spPr>
        <p:txBody>
          <a:bodyPr>
            <a:noAutofit/>
          </a:bodyPr>
          <a:lstStyle/>
          <a:p>
            <a:r>
              <a:rPr lang="en-US" sz="2800" b="1" dirty="0"/>
              <a:t>PENILAIAN </a:t>
            </a:r>
            <a:r>
              <a:rPr lang="en-US" sz="2800" b="1" dirty="0" smtClean="0"/>
              <a:t>MISI TERBANG </a:t>
            </a:r>
            <a:r>
              <a:rPr lang="en-US" sz="2800" b="1" dirty="0" smtClean="0"/>
              <a:t>OUTDOOR</a:t>
            </a:r>
            <a:r>
              <a:rPr lang="en-US" sz="2800" dirty="0"/>
              <a:t> </a:t>
            </a:r>
            <a:r>
              <a:rPr lang="en-US" sz="2800" dirty="0" smtClean="0"/>
              <a:t>VTOL 2024</a:t>
            </a:r>
            <a:endParaRPr lang="en-US" sz="2800" dirty="0"/>
          </a:p>
        </p:txBody>
      </p:sp>
      <p:pic>
        <p:nvPicPr>
          <p:cNvPr id="4" name="Picture 3" descr="Screen Shot 2024-03-14 at 08.04.3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1025525"/>
            <a:ext cx="7645400" cy="5156200"/>
          </a:xfrm>
          <a:prstGeom prst="rect">
            <a:avLst/>
          </a:prstGeom>
        </p:spPr>
      </p:pic>
    </p:spTree>
    <p:extLst>
      <p:ext uri="{BB962C8B-B14F-4D97-AF65-F5344CB8AC3E}">
        <p14:creationId xmlns:p14="http://schemas.microsoft.com/office/powerpoint/2010/main" val="3237306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RETRY </a:t>
            </a:r>
            <a:r>
              <a:rPr lang="en-US" dirty="0"/>
              <a:t/>
            </a:r>
            <a:br>
              <a:rPr lang="en-US" dirty="0"/>
            </a:br>
            <a:r>
              <a:rPr lang="en-US" dirty="0" smtClean="0"/>
              <a:t>VTOL </a:t>
            </a:r>
            <a:r>
              <a:rPr lang="en-US" dirty="0" smtClean="0"/>
              <a:t>2024</a:t>
            </a:r>
            <a:endParaRPr lang="en-US" dirty="0"/>
          </a:p>
        </p:txBody>
      </p:sp>
      <p:sp>
        <p:nvSpPr>
          <p:cNvPr id="3" name="Content Placeholder 2"/>
          <p:cNvSpPr>
            <a:spLocks noGrp="1"/>
          </p:cNvSpPr>
          <p:nvPr>
            <p:ph idx="1"/>
          </p:nvPr>
        </p:nvSpPr>
        <p:spPr/>
        <p:txBody>
          <a:bodyPr/>
          <a:lstStyle/>
          <a:p>
            <a:r>
              <a:rPr lang="en-US" dirty="0"/>
              <a:t>Retry </a:t>
            </a:r>
            <a:r>
              <a:rPr lang="en-US" dirty="0" err="1"/>
              <a:t>dapat</a:t>
            </a:r>
            <a:r>
              <a:rPr lang="en-US" dirty="0"/>
              <a:t> </a:t>
            </a:r>
            <a:r>
              <a:rPr lang="en-US" dirty="0" err="1"/>
              <a:t>dilakukan</a:t>
            </a:r>
            <a:r>
              <a:rPr lang="en-US" dirty="0"/>
              <a:t> </a:t>
            </a:r>
            <a:r>
              <a:rPr lang="en-US" dirty="0" err="1"/>
              <a:t>sewaktu-waktu</a:t>
            </a:r>
            <a:r>
              <a:rPr lang="en-US" dirty="0"/>
              <a:t> </a:t>
            </a:r>
            <a:r>
              <a:rPr lang="en-US" dirty="0" err="1"/>
              <a:t>oleh</a:t>
            </a:r>
            <a:r>
              <a:rPr lang="en-US" dirty="0"/>
              <a:t> </a:t>
            </a:r>
            <a:r>
              <a:rPr lang="en-US" dirty="0" err="1"/>
              <a:t>tim</a:t>
            </a:r>
            <a:r>
              <a:rPr lang="en-US" dirty="0"/>
              <a:t> </a:t>
            </a:r>
            <a:r>
              <a:rPr lang="en-US" dirty="0" err="1"/>
              <a:t>dalam</a:t>
            </a:r>
            <a:r>
              <a:rPr lang="en-US" dirty="0"/>
              <a:t> </a:t>
            </a:r>
            <a:r>
              <a:rPr lang="en-US" dirty="0" err="1"/>
              <a:t>setiap</a:t>
            </a:r>
            <a:r>
              <a:rPr lang="en-US" dirty="0"/>
              <a:t> </a:t>
            </a:r>
            <a:r>
              <a:rPr lang="en-US" dirty="0" err="1"/>
              <a:t>kesempatan</a:t>
            </a:r>
            <a:r>
              <a:rPr lang="en-US" dirty="0"/>
              <a:t> </a:t>
            </a:r>
            <a:r>
              <a:rPr lang="en-US" dirty="0" err="1"/>
              <a:t>terbang</a:t>
            </a:r>
            <a:r>
              <a:rPr lang="en-US" dirty="0"/>
              <a:t> yang </a:t>
            </a:r>
            <a:r>
              <a:rPr lang="en-US" dirty="0" err="1"/>
              <a:t>berdurasi</a:t>
            </a:r>
            <a:r>
              <a:rPr lang="en-US" dirty="0"/>
              <a:t> </a:t>
            </a:r>
            <a:r>
              <a:rPr lang="en-US" b="1" dirty="0"/>
              <a:t>15 </a:t>
            </a:r>
            <a:r>
              <a:rPr lang="en-US" b="1" dirty="0" err="1"/>
              <a:t>menit</a:t>
            </a:r>
            <a:r>
              <a:rPr lang="en-US" dirty="0"/>
              <a:t> </a:t>
            </a:r>
            <a:r>
              <a:rPr lang="en-US" dirty="0" err="1"/>
              <a:t>tersebut</a:t>
            </a:r>
            <a:r>
              <a:rPr lang="en-US" dirty="0"/>
              <a:t> </a:t>
            </a:r>
            <a:r>
              <a:rPr lang="en-US" dirty="0" smtClean="0"/>
              <a:t>. </a:t>
            </a:r>
            <a:endParaRPr lang="en-US" dirty="0"/>
          </a:p>
          <a:p>
            <a:endParaRPr lang="en-US" dirty="0"/>
          </a:p>
        </p:txBody>
      </p:sp>
    </p:spTree>
    <p:extLst>
      <p:ext uri="{BB962C8B-B14F-4D97-AF65-F5344CB8AC3E}">
        <p14:creationId xmlns:p14="http://schemas.microsoft.com/office/powerpoint/2010/main" val="361153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Tentang</a:t>
            </a:r>
            <a:r>
              <a:rPr lang="en-US" sz="3600" dirty="0"/>
              <a:t> </a:t>
            </a:r>
            <a:r>
              <a:rPr lang="en-US" sz="3600" dirty="0" err="1"/>
              <a:t>Keamanan</a:t>
            </a:r>
            <a:r>
              <a:rPr lang="en-US" sz="3600" dirty="0"/>
              <a:t> </a:t>
            </a:r>
            <a:r>
              <a:rPr lang="en-US" sz="3600" dirty="0" err="1"/>
              <a:t>dan</a:t>
            </a:r>
            <a:r>
              <a:rPr lang="en-US" sz="3600" dirty="0"/>
              <a:t> </a:t>
            </a:r>
            <a:r>
              <a:rPr lang="en-US" sz="3600" dirty="0" err="1"/>
              <a:t>Keselamatan</a:t>
            </a:r>
            <a:r>
              <a:rPr lang="en-US" sz="3600" dirty="0"/>
              <a:t> </a:t>
            </a:r>
            <a:r>
              <a:rPr lang="en-US" sz="3600" dirty="0" err="1"/>
              <a:t>Divisi</a:t>
            </a:r>
            <a:r>
              <a:rPr lang="id-ID" sz="3600" dirty="0"/>
              <a:t> VTOL </a:t>
            </a:r>
            <a:r>
              <a:rPr lang="id-ID" sz="3600" dirty="0" smtClean="0"/>
              <a:t>2024</a:t>
            </a:r>
            <a:endParaRPr lang="en-US" sz="3600" dirty="0"/>
          </a:p>
        </p:txBody>
      </p:sp>
      <p:sp>
        <p:nvSpPr>
          <p:cNvPr id="4" name="Content Placeholder 3"/>
          <p:cNvSpPr>
            <a:spLocks noGrp="1"/>
          </p:cNvSpPr>
          <p:nvPr>
            <p:ph idx="1"/>
          </p:nvPr>
        </p:nvSpPr>
        <p:spPr/>
        <p:txBody>
          <a:bodyPr>
            <a:normAutofit fontScale="77500" lnSpcReduction="20000"/>
          </a:bodyPr>
          <a:lstStyle/>
          <a:p>
            <a:pPr lvl="0"/>
            <a:r>
              <a:rPr lang="id-ID" dirty="0"/>
              <a:t>Wahana harus memiliki emergency landing system (ELS), yaitu kemampuan mendarat perlahan secara vertikal ke bawah dengan sekali tekan atau switch tombol ELS. ELS harus dapat dibuktikan pada saat Uji Fungsional atau Hover Test jika diminta oleh Juri.  </a:t>
            </a:r>
            <a:endParaRPr lang="en-US" dirty="0"/>
          </a:p>
          <a:p>
            <a:pPr lvl="0"/>
            <a:r>
              <a:rPr lang="id-ID" dirty="0"/>
              <a:t>ELS seharusnya berfungsi saat terjadi </a:t>
            </a:r>
            <a:r>
              <a:rPr lang="id-ID" i="1" dirty="0"/>
              <a:t>lost contact </a:t>
            </a:r>
            <a:r>
              <a:rPr lang="id-ID" dirty="0"/>
              <a:t>lebih dari 20 detik antara wahana dengan Sistem </a:t>
            </a:r>
            <a:r>
              <a:rPr lang="id-ID" i="1" dirty="0"/>
              <a:t>Ground Station</a:t>
            </a:r>
            <a:r>
              <a:rPr lang="id-ID" dirty="0"/>
              <a:t>.  </a:t>
            </a:r>
            <a:endParaRPr lang="en-US" dirty="0"/>
          </a:p>
          <a:p>
            <a:pPr lvl="0"/>
            <a:r>
              <a:rPr lang="id-ID" dirty="0"/>
              <a:t>Operator Wahana dan GS harus melengkapi diri dengan helm pengaman.  </a:t>
            </a:r>
            <a:endParaRPr lang="en-US" dirty="0"/>
          </a:p>
          <a:p>
            <a:endParaRPr lang="en-US" dirty="0"/>
          </a:p>
        </p:txBody>
      </p:sp>
    </p:spTree>
    <p:extLst>
      <p:ext uri="{BB962C8B-B14F-4D97-AF65-F5344CB8AC3E}">
        <p14:creationId xmlns:p14="http://schemas.microsoft.com/office/powerpoint/2010/main" val="4095511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4403"/>
            <a:ext cx="8229600" cy="1143000"/>
          </a:xfrm>
        </p:spPr>
        <p:txBody>
          <a:bodyPr/>
          <a:lstStyle/>
          <a:p>
            <a:r>
              <a:rPr lang="en-US" dirty="0" err="1" smtClean="0"/>
              <a:t>Selamat</a:t>
            </a:r>
            <a:r>
              <a:rPr lang="en-US" dirty="0" smtClean="0"/>
              <a:t> </a:t>
            </a:r>
            <a:r>
              <a:rPr lang="en-US" dirty="0" err="1" smtClean="0"/>
              <a:t>Berkompetisi</a:t>
            </a:r>
            <a:r>
              <a:rPr lang="en-US" dirty="0" smtClean="0"/>
              <a:t>...</a:t>
            </a:r>
            <a:endParaRPr lang="en-US" dirty="0"/>
          </a:p>
        </p:txBody>
      </p:sp>
    </p:spTree>
    <p:extLst>
      <p:ext uri="{BB962C8B-B14F-4D97-AF65-F5344CB8AC3E}">
        <p14:creationId xmlns:p14="http://schemas.microsoft.com/office/powerpoint/2010/main" val="3842558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Frekwensi</a:t>
            </a:r>
            <a:r>
              <a:rPr lang="en-US" sz="3200" dirty="0"/>
              <a:t> </a:t>
            </a:r>
            <a:r>
              <a:rPr lang="en-US" sz="3200" dirty="0" err="1"/>
              <a:t>dan</a:t>
            </a:r>
            <a:r>
              <a:rPr lang="en-US" sz="3200" dirty="0"/>
              <a:t> </a:t>
            </a:r>
            <a:r>
              <a:rPr lang="en-US" sz="3200" dirty="0" err="1"/>
              <a:t>protokol</a:t>
            </a:r>
            <a:r>
              <a:rPr lang="en-US" sz="3200" dirty="0"/>
              <a:t> </a:t>
            </a:r>
            <a:r>
              <a:rPr lang="en-US" sz="3200" dirty="0" err="1"/>
              <a:t>komunikasi</a:t>
            </a:r>
            <a:r>
              <a:rPr lang="en-US" sz="3200" dirty="0"/>
              <a:t> yang </a:t>
            </a:r>
            <a:r>
              <a:rPr lang="en-US" sz="3200" dirty="0" err="1"/>
              <a:t>diijinkan</a:t>
            </a:r>
            <a:r>
              <a:rPr lang="en-US" sz="3200" dirty="0"/>
              <a:t> </a:t>
            </a:r>
            <a:r>
              <a:rPr lang="en-US" sz="3200" dirty="0" err="1"/>
              <a:t>digunakan</a:t>
            </a:r>
            <a:r>
              <a:rPr lang="en-US" sz="3200" dirty="0"/>
              <a:t> </a:t>
            </a:r>
            <a:r>
              <a:rPr lang="en-US" sz="3200" dirty="0" err="1"/>
              <a:t>untuk</a:t>
            </a:r>
            <a:r>
              <a:rPr lang="en-US" sz="3200" dirty="0"/>
              <a:t> </a:t>
            </a:r>
            <a:r>
              <a:rPr lang="en-US" sz="3200" dirty="0" err="1"/>
              <a:t>komunikasi</a:t>
            </a:r>
            <a:r>
              <a:rPr lang="en-US" sz="3200" dirty="0"/>
              <a:t> </a:t>
            </a:r>
            <a:br>
              <a:rPr lang="en-US" sz="3200" dirty="0"/>
            </a:b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Data </a:t>
            </a:r>
            <a:r>
              <a:rPr lang="en-US" dirty="0"/>
              <a:t>Telemetry: UHF 433MHz, S-Band (2,4GHz </a:t>
            </a:r>
            <a:r>
              <a:rPr lang="en-US" dirty="0" err="1"/>
              <a:t>dan</a:t>
            </a:r>
            <a:r>
              <a:rPr lang="en-US" dirty="0"/>
              <a:t> </a:t>
            </a:r>
            <a:r>
              <a:rPr lang="en-US" dirty="0" err="1"/>
              <a:t>atau</a:t>
            </a:r>
            <a:r>
              <a:rPr lang="en-US" dirty="0"/>
              <a:t> 5,8GHz). </a:t>
            </a:r>
            <a:r>
              <a:rPr lang="en-US" dirty="0" err="1"/>
              <a:t>Dilarang</a:t>
            </a:r>
            <a:r>
              <a:rPr lang="en-US" dirty="0"/>
              <a:t> </a:t>
            </a:r>
            <a:r>
              <a:rPr lang="en-US" dirty="0" err="1"/>
              <a:t>menggunakan</a:t>
            </a:r>
            <a:r>
              <a:rPr lang="en-US" dirty="0"/>
              <a:t> </a:t>
            </a:r>
            <a:r>
              <a:rPr lang="en-US" dirty="0" err="1"/>
              <a:t>frekwensi</a:t>
            </a:r>
            <a:r>
              <a:rPr lang="en-US" dirty="0"/>
              <a:t> di </a:t>
            </a:r>
            <a:r>
              <a:rPr lang="en-US" dirty="0" err="1"/>
              <a:t>luar</a:t>
            </a:r>
            <a:r>
              <a:rPr lang="en-US" dirty="0"/>
              <a:t> </a:t>
            </a:r>
            <a:r>
              <a:rPr lang="en-US" dirty="0" err="1"/>
              <a:t>frekwensi</a:t>
            </a:r>
            <a:r>
              <a:rPr lang="en-US" dirty="0"/>
              <a:t> yang </a:t>
            </a:r>
            <a:r>
              <a:rPr lang="en-US" dirty="0" err="1"/>
              <a:t>telah</a:t>
            </a:r>
            <a:r>
              <a:rPr lang="en-US" dirty="0"/>
              <a:t> </a:t>
            </a:r>
            <a:r>
              <a:rPr lang="en-US" dirty="0" err="1"/>
              <a:t>ditetapkan</a:t>
            </a:r>
            <a:r>
              <a:rPr lang="en-US" dirty="0"/>
              <a:t> </a:t>
            </a:r>
            <a:r>
              <a:rPr lang="en-US" dirty="0" err="1"/>
              <a:t>ini</a:t>
            </a:r>
            <a:r>
              <a:rPr lang="en-US" dirty="0"/>
              <a:t>. </a:t>
            </a:r>
          </a:p>
          <a:p>
            <a:r>
              <a:rPr lang="en-US" i="1" dirty="0" smtClean="0"/>
              <a:t>Live </a:t>
            </a:r>
            <a:r>
              <a:rPr lang="en-US" i="1" dirty="0"/>
              <a:t>Video</a:t>
            </a:r>
            <a:r>
              <a:rPr lang="en-US" dirty="0"/>
              <a:t>: UHF 433MHz, S-Band (2,4 GHz </a:t>
            </a:r>
            <a:r>
              <a:rPr lang="en-US" dirty="0" err="1"/>
              <a:t>dan</a:t>
            </a:r>
            <a:r>
              <a:rPr lang="en-US" dirty="0"/>
              <a:t> </a:t>
            </a:r>
            <a:r>
              <a:rPr lang="en-US" dirty="0" err="1"/>
              <a:t>atau</a:t>
            </a:r>
            <a:r>
              <a:rPr lang="en-US" dirty="0"/>
              <a:t> 5,8 GHz). </a:t>
            </a:r>
          </a:p>
          <a:p>
            <a:r>
              <a:rPr lang="en-US" dirty="0" smtClean="0"/>
              <a:t>Mode </a:t>
            </a:r>
            <a:r>
              <a:rPr lang="en-US" dirty="0"/>
              <a:t>(</a:t>
            </a:r>
            <a:r>
              <a:rPr lang="en-US" dirty="0" err="1"/>
              <a:t>protokol</a:t>
            </a:r>
            <a:r>
              <a:rPr lang="en-US" dirty="0"/>
              <a:t>) yang </a:t>
            </a:r>
            <a:r>
              <a:rPr lang="en-US" dirty="0" err="1"/>
              <a:t>digunakan</a:t>
            </a:r>
            <a:r>
              <a:rPr lang="en-US" dirty="0"/>
              <a:t> </a:t>
            </a:r>
            <a:r>
              <a:rPr lang="en-US" dirty="0" err="1"/>
              <a:t>dalam</a:t>
            </a:r>
            <a:r>
              <a:rPr lang="en-US" dirty="0"/>
              <a:t> no.1 </a:t>
            </a:r>
            <a:r>
              <a:rPr lang="en-US" dirty="0" err="1"/>
              <a:t>harus</a:t>
            </a:r>
            <a:r>
              <a:rPr lang="en-US" dirty="0"/>
              <a:t> </a:t>
            </a:r>
            <a:r>
              <a:rPr lang="en-US" dirty="0" err="1"/>
              <a:t>menggunakan</a:t>
            </a:r>
            <a:r>
              <a:rPr lang="en-US" dirty="0"/>
              <a:t> </a:t>
            </a:r>
            <a:r>
              <a:rPr lang="en-US" dirty="0" err="1"/>
              <a:t>sistem</a:t>
            </a:r>
            <a:r>
              <a:rPr lang="en-US" dirty="0"/>
              <a:t> </a:t>
            </a:r>
            <a:r>
              <a:rPr lang="en-US" i="1" dirty="0"/>
              <a:t>spread spectrum </a:t>
            </a:r>
            <a:r>
              <a:rPr lang="en-US" dirty="0"/>
              <a:t>(</a:t>
            </a:r>
            <a:r>
              <a:rPr lang="en-US" i="1" dirty="0" err="1"/>
              <a:t>frequencyhoping</a:t>
            </a:r>
            <a:r>
              <a:rPr lang="en-US" i="1" dirty="0"/>
              <a:t> </a:t>
            </a:r>
            <a:r>
              <a:rPr lang="en-US" dirty="0" err="1"/>
              <a:t>atau</a:t>
            </a:r>
            <a:r>
              <a:rPr lang="en-US" dirty="0"/>
              <a:t> </a:t>
            </a:r>
            <a:r>
              <a:rPr lang="en-US" i="1" dirty="0"/>
              <a:t>pairing system</a:t>
            </a:r>
            <a:r>
              <a:rPr lang="en-US" dirty="0"/>
              <a:t>). </a:t>
            </a:r>
          </a:p>
          <a:p>
            <a:r>
              <a:rPr lang="en-US" dirty="0" err="1" smtClean="0"/>
              <a:t>Penguatan</a:t>
            </a:r>
            <a:r>
              <a:rPr lang="en-US" dirty="0" smtClean="0"/>
              <a:t> </a:t>
            </a:r>
            <a:r>
              <a:rPr lang="en-US" dirty="0" err="1"/>
              <a:t>daya</a:t>
            </a:r>
            <a:r>
              <a:rPr lang="en-US" dirty="0"/>
              <a:t> </a:t>
            </a:r>
            <a:r>
              <a:rPr lang="en-US" dirty="0" err="1"/>
              <a:t>pancar</a:t>
            </a:r>
            <a:r>
              <a:rPr lang="en-US" dirty="0"/>
              <a:t> </a:t>
            </a:r>
            <a:r>
              <a:rPr lang="en-US" dirty="0" err="1"/>
              <a:t>modul</a:t>
            </a:r>
            <a:r>
              <a:rPr lang="en-US" dirty="0"/>
              <a:t> radio </a:t>
            </a:r>
            <a:r>
              <a:rPr lang="en-US" dirty="0" err="1"/>
              <a:t>untuk</a:t>
            </a:r>
            <a:r>
              <a:rPr lang="en-US" dirty="0"/>
              <a:t> </a:t>
            </a:r>
            <a:r>
              <a:rPr lang="en-US" dirty="0" err="1"/>
              <a:t>frekwensi</a:t>
            </a:r>
            <a:r>
              <a:rPr lang="en-US" dirty="0"/>
              <a:t> UHF 433MHz, </a:t>
            </a:r>
            <a:r>
              <a:rPr lang="en-US" dirty="0" err="1"/>
              <a:t>baik</a:t>
            </a:r>
            <a:r>
              <a:rPr lang="en-US" dirty="0"/>
              <a:t> di </a:t>
            </a:r>
            <a:r>
              <a:rPr lang="en-US" dirty="0" err="1"/>
              <a:t>sisi</a:t>
            </a:r>
            <a:r>
              <a:rPr lang="en-US" dirty="0"/>
              <a:t> </a:t>
            </a:r>
            <a:r>
              <a:rPr lang="en-US" dirty="0" err="1"/>
              <a:t>wahana</a:t>
            </a:r>
            <a:r>
              <a:rPr lang="en-US" dirty="0"/>
              <a:t> </a:t>
            </a:r>
            <a:r>
              <a:rPr lang="en-US" dirty="0" err="1"/>
              <a:t>maupun</a:t>
            </a:r>
            <a:r>
              <a:rPr lang="en-US" dirty="0"/>
              <a:t> GS </a:t>
            </a:r>
            <a:r>
              <a:rPr lang="en-US" dirty="0" err="1"/>
              <a:t>diijinkan</a:t>
            </a:r>
            <a:r>
              <a:rPr lang="en-US" dirty="0"/>
              <a:t> </a:t>
            </a:r>
            <a:r>
              <a:rPr lang="en-US" dirty="0" err="1"/>
              <a:t>hanya</a:t>
            </a:r>
            <a:r>
              <a:rPr lang="en-US" dirty="0"/>
              <a:t> </a:t>
            </a:r>
            <a:r>
              <a:rPr lang="en-US" dirty="0" err="1"/>
              <a:t>maksimum</a:t>
            </a:r>
            <a:r>
              <a:rPr lang="en-US" dirty="0"/>
              <a:t> </a:t>
            </a:r>
            <a:r>
              <a:rPr lang="en-US" dirty="0" err="1"/>
              <a:t>hingga</a:t>
            </a:r>
            <a:r>
              <a:rPr lang="en-US" dirty="0"/>
              <a:t> 200mW. </a:t>
            </a:r>
          </a:p>
          <a:p>
            <a:r>
              <a:rPr lang="en-US" dirty="0" err="1" smtClean="0"/>
              <a:t>Penguatan</a:t>
            </a:r>
            <a:r>
              <a:rPr lang="en-US" dirty="0" smtClean="0"/>
              <a:t> </a:t>
            </a:r>
            <a:r>
              <a:rPr lang="en-US" dirty="0" err="1"/>
              <a:t>daya</a:t>
            </a:r>
            <a:r>
              <a:rPr lang="en-US" dirty="0"/>
              <a:t> </a:t>
            </a:r>
            <a:r>
              <a:rPr lang="en-US" dirty="0" err="1"/>
              <a:t>pancar</a:t>
            </a:r>
            <a:r>
              <a:rPr lang="en-US" dirty="0"/>
              <a:t> </a:t>
            </a:r>
            <a:r>
              <a:rPr lang="en-US" dirty="0" err="1"/>
              <a:t>modul</a:t>
            </a:r>
            <a:r>
              <a:rPr lang="en-US" dirty="0"/>
              <a:t> radio </a:t>
            </a:r>
            <a:r>
              <a:rPr lang="en-US" dirty="0" err="1"/>
              <a:t>untuk</a:t>
            </a:r>
            <a:r>
              <a:rPr lang="en-US" dirty="0"/>
              <a:t> </a:t>
            </a:r>
            <a:r>
              <a:rPr lang="en-US" dirty="0" err="1"/>
              <a:t>frekwensi</a:t>
            </a:r>
            <a:r>
              <a:rPr lang="en-US" dirty="0"/>
              <a:t> S-Band (2,4GHz </a:t>
            </a:r>
            <a:r>
              <a:rPr lang="en-US" dirty="0" err="1"/>
              <a:t>atau</a:t>
            </a:r>
            <a:r>
              <a:rPr lang="en-US" dirty="0"/>
              <a:t> 5,8GHz), </a:t>
            </a:r>
            <a:r>
              <a:rPr lang="en-US" dirty="0" err="1"/>
              <a:t>baik</a:t>
            </a:r>
            <a:r>
              <a:rPr lang="en-US" dirty="0"/>
              <a:t> di </a:t>
            </a:r>
            <a:r>
              <a:rPr lang="en-US" dirty="0" err="1"/>
              <a:t>sisi</a:t>
            </a:r>
            <a:r>
              <a:rPr lang="en-US" dirty="0"/>
              <a:t> </a:t>
            </a:r>
            <a:r>
              <a:rPr lang="en-US" dirty="0" err="1"/>
              <a:t>wahana</a:t>
            </a:r>
            <a:r>
              <a:rPr lang="en-US" dirty="0"/>
              <a:t> </a:t>
            </a:r>
            <a:r>
              <a:rPr lang="en-US" dirty="0" err="1"/>
              <a:t>maupun</a:t>
            </a:r>
            <a:r>
              <a:rPr lang="en-US" dirty="0"/>
              <a:t> GS </a:t>
            </a:r>
            <a:r>
              <a:rPr lang="en-US" dirty="0" err="1"/>
              <a:t>diijinkan</a:t>
            </a:r>
            <a:r>
              <a:rPr lang="en-US" dirty="0"/>
              <a:t> </a:t>
            </a:r>
            <a:r>
              <a:rPr lang="en-US" dirty="0" err="1"/>
              <a:t>hanya</a:t>
            </a:r>
            <a:r>
              <a:rPr lang="en-US" dirty="0"/>
              <a:t> </a:t>
            </a:r>
            <a:r>
              <a:rPr lang="en-US" dirty="0" err="1"/>
              <a:t>maksimum</a:t>
            </a:r>
            <a:r>
              <a:rPr lang="en-US" dirty="0"/>
              <a:t> </a:t>
            </a:r>
            <a:r>
              <a:rPr lang="en-US" dirty="0" err="1"/>
              <a:t>hingga</a:t>
            </a:r>
            <a:r>
              <a:rPr lang="en-US" dirty="0"/>
              <a:t> 1W. </a:t>
            </a:r>
            <a:endParaRPr lang="en-US" dirty="0" smtClean="0"/>
          </a:p>
          <a:p>
            <a:r>
              <a:rPr lang="en-US" dirty="0" err="1"/>
              <a:t>Pemakaian</a:t>
            </a:r>
            <a:r>
              <a:rPr lang="en-US" dirty="0"/>
              <a:t> </a:t>
            </a:r>
            <a:r>
              <a:rPr lang="en-US" dirty="0" err="1"/>
              <a:t>modul-modul</a:t>
            </a:r>
            <a:r>
              <a:rPr lang="en-US" dirty="0"/>
              <a:t> radio </a:t>
            </a:r>
            <a:r>
              <a:rPr lang="en-US" dirty="0" err="1"/>
              <a:t>ini</a:t>
            </a:r>
            <a:r>
              <a:rPr lang="en-US" dirty="0"/>
              <a:t> </a:t>
            </a:r>
            <a:r>
              <a:rPr lang="en-US" dirty="0" err="1"/>
              <a:t>harus</a:t>
            </a:r>
            <a:r>
              <a:rPr lang="en-US" dirty="0"/>
              <a:t> </a:t>
            </a:r>
            <a:r>
              <a:rPr lang="en-US" dirty="0" err="1"/>
              <a:t>dilaporkan</a:t>
            </a:r>
            <a:r>
              <a:rPr lang="en-US" dirty="0"/>
              <a:t> </a:t>
            </a:r>
            <a:r>
              <a:rPr lang="en-US" dirty="0" err="1"/>
              <a:t>dan</a:t>
            </a:r>
            <a:r>
              <a:rPr lang="en-US" dirty="0"/>
              <a:t> </a:t>
            </a:r>
            <a:r>
              <a:rPr lang="en-US" dirty="0" err="1"/>
              <a:t>ditunjukkan</a:t>
            </a:r>
            <a:r>
              <a:rPr lang="en-US" dirty="0"/>
              <a:t> </a:t>
            </a:r>
            <a:r>
              <a:rPr lang="en-US" dirty="0" err="1" smtClean="0"/>
              <a:t>ketika</a:t>
            </a:r>
            <a:r>
              <a:rPr lang="en-US" dirty="0" smtClean="0"/>
              <a:t> </a:t>
            </a:r>
            <a:r>
              <a:rPr lang="en-US" dirty="0" err="1"/>
              <a:t>dilakukan</a:t>
            </a:r>
            <a:r>
              <a:rPr lang="en-US" dirty="0"/>
              <a:t> </a:t>
            </a:r>
            <a:r>
              <a:rPr lang="en-US" dirty="0" err="1"/>
              <a:t>investigasi</a:t>
            </a:r>
            <a:r>
              <a:rPr lang="en-US" dirty="0"/>
              <a:t> </a:t>
            </a:r>
            <a:r>
              <a:rPr lang="en-US" dirty="0" err="1"/>
              <a:t>oleh</a:t>
            </a:r>
            <a:r>
              <a:rPr lang="en-US" dirty="0"/>
              <a:t> </a:t>
            </a:r>
            <a:r>
              <a:rPr lang="en-US" dirty="0" err="1"/>
              <a:t>Juri</a:t>
            </a:r>
            <a:r>
              <a:rPr lang="en-US" dirty="0"/>
              <a:t>. </a:t>
            </a:r>
          </a:p>
          <a:p>
            <a:endParaRPr lang="en-US" dirty="0"/>
          </a:p>
          <a:p>
            <a:endParaRPr lang="en-US" dirty="0"/>
          </a:p>
        </p:txBody>
      </p:sp>
    </p:spTree>
    <p:extLst>
      <p:ext uri="{BB962C8B-B14F-4D97-AF65-F5344CB8AC3E}">
        <p14:creationId xmlns:p14="http://schemas.microsoft.com/office/powerpoint/2010/main" val="380359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Penilaian</a:t>
            </a:r>
            <a:r>
              <a:rPr lang="en-US" dirty="0"/>
              <a:t> </a:t>
            </a:r>
          </a:p>
        </p:txBody>
      </p:sp>
      <p:sp>
        <p:nvSpPr>
          <p:cNvPr id="3" name="Content Placeholder 2"/>
          <p:cNvSpPr>
            <a:spLocks noGrp="1"/>
          </p:cNvSpPr>
          <p:nvPr>
            <p:ph idx="1"/>
          </p:nvPr>
        </p:nvSpPr>
        <p:spPr/>
        <p:txBody>
          <a:bodyPr/>
          <a:lstStyle/>
          <a:p>
            <a:pPr marL="0" indent="0">
              <a:buNone/>
            </a:pPr>
            <a:r>
              <a:rPr lang="en-US" dirty="0" err="1"/>
              <a:t>Penilaian</a:t>
            </a:r>
            <a:r>
              <a:rPr lang="en-US" dirty="0"/>
              <a:t> </a:t>
            </a:r>
            <a:r>
              <a:rPr lang="en-US" dirty="0" err="1"/>
              <a:t>untuk</a:t>
            </a:r>
            <a:r>
              <a:rPr lang="en-US" dirty="0"/>
              <a:t> </a:t>
            </a:r>
            <a:r>
              <a:rPr lang="en-US" dirty="0" err="1"/>
              <a:t>menentukan</a:t>
            </a:r>
            <a:r>
              <a:rPr lang="en-US" dirty="0"/>
              <a:t> </a:t>
            </a:r>
            <a:r>
              <a:rPr lang="en-US" dirty="0" err="1"/>
              <a:t>pemenang</a:t>
            </a:r>
            <a:r>
              <a:rPr lang="en-US" dirty="0"/>
              <a:t> </a:t>
            </a:r>
            <a:r>
              <a:rPr lang="en-US" dirty="0" err="1"/>
              <a:t>hanya</a:t>
            </a:r>
            <a:r>
              <a:rPr lang="en-US" dirty="0"/>
              <a:t> </a:t>
            </a:r>
            <a:r>
              <a:rPr lang="en-US" dirty="0" err="1"/>
              <a:t>akan</a:t>
            </a:r>
            <a:r>
              <a:rPr lang="en-US" dirty="0"/>
              <a:t> </a:t>
            </a:r>
            <a:r>
              <a:rPr lang="en-US" dirty="0" err="1"/>
              <a:t>dilakukan</a:t>
            </a:r>
            <a:r>
              <a:rPr lang="en-US" dirty="0"/>
              <a:t> </a:t>
            </a:r>
            <a:r>
              <a:rPr lang="en-US" dirty="0" err="1"/>
              <a:t>berdasarkan</a:t>
            </a:r>
            <a:r>
              <a:rPr lang="en-US" dirty="0"/>
              <a:t> </a:t>
            </a:r>
            <a:r>
              <a:rPr lang="en-US" dirty="0" err="1"/>
              <a:t>evaluasi</a:t>
            </a:r>
            <a:r>
              <a:rPr lang="en-US" dirty="0"/>
              <a:t> </a:t>
            </a:r>
            <a:r>
              <a:rPr lang="en-US" dirty="0" err="1"/>
              <a:t>masa</a:t>
            </a:r>
            <a:r>
              <a:rPr lang="en-US" dirty="0"/>
              <a:t> </a:t>
            </a:r>
            <a:r>
              <a:rPr lang="en-US" dirty="0" err="1" smtClean="0"/>
              <a:t>kontes</a:t>
            </a:r>
            <a:r>
              <a:rPr lang="en-US" dirty="0" smtClean="0"/>
              <a:t>:</a:t>
            </a:r>
          </a:p>
          <a:p>
            <a:r>
              <a:rPr lang="en-US" sz="4000" i="1" dirty="0" err="1" smtClean="0"/>
              <a:t>secara</a:t>
            </a:r>
            <a:r>
              <a:rPr lang="en-US" sz="4000" i="1" dirty="0" smtClean="0"/>
              <a:t> </a:t>
            </a:r>
            <a:r>
              <a:rPr lang="en-US" sz="4000" i="1" dirty="0"/>
              <a:t>daring </a:t>
            </a:r>
            <a:r>
              <a:rPr lang="en-US" dirty="0" err="1"/>
              <a:t>untuk</a:t>
            </a:r>
            <a:r>
              <a:rPr lang="en-US" dirty="0"/>
              <a:t> </a:t>
            </a:r>
            <a:r>
              <a:rPr lang="en-US" dirty="0" err="1" smtClean="0"/>
              <a:t>seleksi</a:t>
            </a:r>
            <a:r>
              <a:rPr lang="en-US" dirty="0" smtClean="0"/>
              <a:t>/</a:t>
            </a:r>
            <a:r>
              <a:rPr lang="en-US" dirty="0" err="1" smtClean="0"/>
              <a:t>evaluasi</a:t>
            </a:r>
            <a:r>
              <a:rPr lang="en-US" dirty="0" smtClean="0"/>
              <a:t> </a:t>
            </a:r>
            <a:r>
              <a:rPr lang="en-US" dirty="0" err="1" smtClean="0"/>
              <a:t>wilayah</a:t>
            </a:r>
            <a:r>
              <a:rPr lang="en-US" dirty="0" smtClean="0"/>
              <a:t> </a:t>
            </a:r>
            <a:r>
              <a:rPr lang="en-US" dirty="0" smtClean="0"/>
              <a:t>()</a:t>
            </a:r>
            <a:r>
              <a:rPr lang="en-US" dirty="0" smtClean="0"/>
              <a:t>, </a:t>
            </a:r>
            <a:r>
              <a:rPr lang="en-US" dirty="0" err="1"/>
              <a:t>dan</a:t>
            </a:r>
            <a:r>
              <a:rPr lang="en-US" dirty="0"/>
              <a:t> </a:t>
            </a:r>
            <a:endParaRPr lang="en-US" dirty="0" smtClean="0"/>
          </a:p>
          <a:p>
            <a:r>
              <a:rPr lang="en-US" dirty="0" err="1" smtClean="0"/>
              <a:t>kontes</a:t>
            </a:r>
            <a:r>
              <a:rPr lang="en-US" dirty="0" smtClean="0"/>
              <a:t> </a:t>
            </a:r>
            <a:r>
              <a:rPr lang="en-US" sz="4000" i="1" dirty="0" err="1"/>
              <a:t>secara</a:t>
            </a:r>
            <a:r>
              <a:rPr lang="en-US" sz="4000" i="1" dirty="0"/>
              <a:t> luring </a:t>
            </a:r>
            <a:r>
              <a:rPr lang="en-US" dirty="0"/>
              <a:t>di </a:t>
            </a:r>
            <a:r>
              <a:rPr lang="en-US" dirty="0" err="1"/>
              <a:t>lapangan</a:t>
            </a:r>
            <a:r>
              <a:rPr lang="en-US" dirty="0"/>
              <a:t> </a:t>
            </a:r>
            <a:r>
              <a:rPr lang="en-US" dirty="0" err="1"/>
              <a:t>untuk</a:t>
            </a:r>
            <a:r>
              <a:rPr lang="en-US" dirty="0"/>
              <a:t> </a:t>
            </a:r>
            <a:r>
              <a:rPr lang="en-US" dirty="0" err="1"/>
              <a:t>kontes</a:t>
            </a:r>
            <a:r>
              <a:rPr lang="en-US" dirty="0"/>
              <a:t> </a:t>
            </a:r>
            <a:r>
              <a:rPr lang="en-US" dirty="0" err="1"/>
              <a:t>nasional</a:t>
            </a:r>
            <a:r>
              <a:rPr lang="en-US" dirty="0"/>
              <a:t>. </a:t>
            </a:r>
          </a:p>
          <a:p>
            <a:endParaRPr lang="en-US" dirty="0"/>
          </a:p>
        </p:txBody>
      </p:sp>
    </p:spTree>
    <p:extLst>
      <p:ext uri="{BB962C8B-B14F-4D97-AF65-F5344CB8AC3E}">
        <p14:creationId xmlns:p14="http://schemas.microsoft.com/office/powerpoint/2010/main" val="143006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d-ID" sz="3200" dirty="0" smtClean="0"/>
              <a:t>Peraturan</a:t>
            </a:r>
            <a:r>
              <a:rPr lang="en-US" sz="3200" dirty="0" smtClean="0"/>
              <a:t> </a:t>
            </a:r>
            <a:r>
              <a:rPr lang="en-US" sz="3200" dirty="0" err="1"/>
              <a:t>Menteri</a:t>
            </a:r>
            <a:r>
              <a:rPr lang="en-US" sz="3200" dirty="0"/>
              <a:t> </a:t>
            </a:r>
            <a:r>
              <a:rPr lang="en-US" sz="3200" dirty="0" err="1"/>
              <a:t>Perhubungan</a:t>
            </a:r>
            <a:r>
              <a:rPr lang="en-US" sz="3200" dirty="0"/>
              <a:t> </a:t>
            </a:r>
            <a:r>
              <a:rPr lang="en-US" sz="3200" dirty="0" err="1"/>
              <a:t>Republik</a:t>
            </a:r>
            <a:r>
              <a:rPr lang="en-US" sz="3200" dirty="0"/>
              <a:t> Indonesia, </a:t>
            </a:r>
            <a:r>
              <a:rPr lang="en-US" sz="3200" dirty="0" err="1"/>
              <a:t>Nomor</a:t>
            </a:r>
            <a:r>
              <a:rPr lang="en-US" sz="3200" dirty="0"/>
              <a:t> PM 180 </a:t>
            </a:r>
            <a:r>
              <a:rPr lang="en-US" sz="3200" dirty="0" err="1"/>
              <a:t>tahun</a:t>
            </a:r>
            <a:r>
              <a:rPr lang="en-US" sz="3200" dirty="0"/>
              <a:t> 2015 </a:t>
            </a:r>
            <a:br>
              <a:rPr lang="en-US" sz="3200" dirty="0"/>
            </a:br>
            <a:endParaRPr lang="en-US" sz="3200" dirty="0"/>
          </a:p>
        </p:txBody>
      </p:sp>
      <p:sp>
        <p:nvSpPr>
          <p:cNvPr id="3" name="Content Placeholder 2"/>
          <p:cNvSpPr>
            <a:spLocks noGrp="1"/>
          </p:cNvSpPr>
          <p:nvPr>
            <p:ph idx="1"/>
          </p:nvPr>
        </p:nvSpPr>
        <p:spPr/>
        <p:txBody>
          <a:bodyPr>
            <a:normAutofit fontScale="77500" lnSpcReduction="20000"/>
          </a:bodyPr>
          <a:lstStyle/>
          <a:p>
            <a:r>
              <a:rPr lang="en-US" dirty="0" err="1"/>
              <a:t>Mengacu</a:t>
            </a:r>
            <a:r>
              <a:rPr lang="en-US" dirty="0"/>
              <a:t> </a:t>
            </a:r>
            <a:r>
              <a:rPr lang="en-US" dirty="0" err="1"/>
              <a:t>ke</a:t>
            </a:r>
            <a:r>
              <a:rPr lang="en-US" dirty="0"/>
              <a:t> </a:t>
            </a:r>
            <a:r>
              <a:rPr lang="en-US" dirty="0" err="1"/>
              <a:t>Peraturan</a:t>
            </a:r>
            <a:r>
              <a:rPr lang="en-US" dirty="0"/>
              <a:t> </a:t>
            </a:r>
            <a:r>
              <a:rPr lang="en-US" dirty="0" err="1"/>
              <a:t>Menteri</a:t>
            </a:r>
            <a:r>
              <a:rPr lang="en-US" dirty="0"/>
              <a:t> </a:t>
            </a:r>
            <a:r>
              <a:rPr lang="en-US" dirty="0" err="1"/>
              <a:t>Perhubungan</a:t>
            </a:r>
            <a:r>
              <a:rPr lang="en-US" dirty="0"/>
              <a:t> </a:t>
            </a:r>
            <a:r>
              <a:rPr lang="en-US" dirty="0" err="1"/>
              <a:t>Republik</a:t>
            </a:r>
            <a:r>
              <a:rPr lang="en-US" dirty="0"/>
              <a:t> Indonesia, </a:t>
            </a:r>
            <a:r>
              <a:rPr lang="en-US" dirty="0" err="1"/>
              <a:t>Nomor</a:t>
            </a:r>
            <a:r>
              <a:rPr lang="en-US" dirty="0"/>
              <a:t> PM 180 </a:t>
            </a:r>
            <a:r>
              <a:rPr lang="en-US" dirty="0" err="1"/>
              <a:t>tahun</a:t>
            </a:r>
            <a:r>
              <a:rPr lang="en-US" dirty="0"/>
              <a:t> 2015, </a:t>
            </a:r>
            <a:r>
              <a:rPr lang="en-US" dirty="0" err="1"/>
              <a:t>tentang</a:t>
            </a:r>
            <a:r>
              <a:rPr lang="en-US" dirty="0"/>
              <a:t> </a:t>
            </a:r>
            <a:r>
              <a:rPr lang="en-US" dirty="0" err="1"/>
              <a:t>Pengendalian</a:t>
            </a:r>
            <a:r>
              <a:rPr lang="en-US" dirty="0"/>
              <a:t> </a:t>
            </a:r>
            <a:r>
              <a:rPr lang="en-US" dirty="0" err="1"/>
              <a:t>Pengoperasian</a:t>
            </a:r>
            <a:r>
              <a:rPr lang="en-US" dirty="0"/>
              <a:t> </a:t>
            </a:r>
            <a:r>
              <a:rPr lang="en-US" dirty="0" err="1"/>
              <a:t>Sistem</a:t>
            </a:r>
            <a:r>
              <a:rPr lang="en-US" dirty="0"/>
              <a:t> </a:t>
            </a:r>
            <a:r>
              <a:rPr lang="en-US" dirty="0" err="1"/>
              <a:t>Pesawat</a:t>
            </a:r>
            <a:r>
              <a:rPr lang="en-US" dirty="0"/>
              <a:t> </a:t>
            </a:r>
            <a:r>
              <a:rPr lang="en-US" dirty="0" err="1"/>
              <a:t>Udara</a:t>
            </a:r>
            <a:r>
              <a:rPr lang="en-US" dirty="0"/>
              <a:t> </a:t>
            </a:r>
            <a:r>
              <a:rPr lang="en-US" dirty="0" err="1"/>
              <a:t>Tanpa</a:t>
            </a:r>
            <a:r>
              <a:rPr lang="en-US" dirty="0"/>
              <a:t> </a:t>
            </a:r>
            <a:r>
              <a:rPr lang="en-US" dirty="0" err="1"/>
              <a:t>Awak</a:t>
            </a:r>
            <a:r>
              <a:rPr lang="en-US" dirty="0"/>
              <a:t> di </a:t>
            </a:r>
            <a:r>
              <a:rPr lang="en-US" dirty="0" err="1"/>
              <a:t>Ruang</a:t>
            </a:r>
            <a:r>
              <a:rPr lang="en-US" dirty="0"/>
              <a:t> </a:t>
            </a:r>
            <a:r>
              <a:rPr lang="en-US" dirty="0" err="1"/>
              <a:t>Udara</a:t>
            </a:r>
            <a:r>
              <a:rPr lang="en-US" dirty="0"/>
              <a:t> yang </a:t>
            </a:r>
            <a:r>
              <a:rPr lang="en-US" dirty="0" err="1"/>
              <a:t>Dilayani</a:t>
            </a:r>
            <a:r>
              <a:rPr lang="en-US" dirty="0"/>
              <a:t> Indonesia </a:t>
            </a:r>
            <a:r>
              <a:rPr lang="en-US" dirty="0" err="1"/>
              <a:t>dan</a:t>
            </a:r>
            <a:r>
              <a:rPr lang="en-US" dirty="0"/>
              <a:t> </a:t>
            </a:r>
            <a:r>
              <a:rPr lang="en-US" dirty="0" err="1"/>
              <a:t>Peraturan</a:t>
            </a:r>
            <a:r>
              <a:rPr lang="en-US" dirty="0"/>
              <a:t> </a:t>
            </a:r>
            <a:r>
              <a:rPr lang="en-US" dirty="0" err="1"/>
              <a:t>Menteri</a:t>
            </a:r>
            <a:r>
              <a:rPr lang="en-US" dirty="0"/>
              <a:t> </a:t>
            </a:r>
            <a:r>
              <a:rPr lang="en-US" dirty="0" err="1"/>
              <a:t>Perhubungan</a:t>
            </a:r>
            <a:r>
              <a:rPr lang="en-US" dirty="0"/>
              <a:t> </a:t>
            </a:r>
            <a:r>
              <a:rPr lang="en-US" dirty="0" err="1"/>
              <a:t>Republik</a:t>
            </a:r>
            <a:r>
              <a:rPr lang="en-US" dirty="0"/>
              <a:t> Indonesia, </a:t>
            </a:r>
            <a:r>
              <a:rPr lang="en-US" dirty="0" err="1"/>
              <a:t>Nomor</a:t>
            </a:r>
            <a:r>
              <a:rPr lang="en-US" dirty="0"/>
              <a:t> PM 163 </a:t>
            </a:r>
            <a:r>
              <a:rPr lang="en-US" dirty="0" err="1"/>
              <a:t>tahun</a:t>
            </a:r>
            <a:r>
              <a:rPr lang="en-US" dirty="0"/>
              <a:t> 2015, </a:t>
            </a:r>
            <a:r>
              <a:rPr lang="en-US" dirty="0" err="1"/>
              <a:t>tentang</a:t>
            </a:r>
            <a:r>
              <a:rPr lang="en-US" dirty="0"/>
              <a:t> </a:t>
            </a:r>
            <a:r>
              <a:rPr lang="en-US" dirty="0" err="1"/>
              <a:t>Peraturan</a:t>
            </a:r>
            <a:r>
              <a:rPr lang="en-US" dirty="0"/>
              <a:t> </a:t>
            </a:r>
            <a:r>
              <a:rPr lang="en-US" dirty="0" err="1"/>
              <a:t>Keselamatan</a:t>
            </a:r>
            <a:r>
              <a:rPr lang="en-US" dirty="0"/>
              <a:t> </a:t>
            </a:r>
            <a:r>
              <a:rPr lang="en-US" dirty="0" err="1"/>
              <a:t>Penerbangan</a:t>
            </a:r>
            <a:r>
              <a:rPr lang="en-US" dirty="0"/>
              <a:t> </a:t>
            </a:r>
            <a:r>
              <a:rPr lang="en-US" dirty="0" err="1"/>
              <a:t>Sipil</a:t>
            </a:r>
            <a:r>
              <a:rPr lang="en-US" dirty="0"/>
              <a:t> </a:t>
            </a:r>
            <a:r>
              <a:rPr lang="en-US" dirty="0" err="1"/>
              <a:t>Bagian</a:t>
            </a:r>
            <a:r>
              <a:rPr lang="en-US" dirty="0"/>
              <a:t> 107 (Civil Aviation Safety Regulations Part 107, </a:t>
            </a:r>
            <a:r>
              <a:rPr lang="en-US" dirty="0" err="1"/>
              <a:t>tentang</a:t>
            </a:r>
            <a:r>
              <a:rPr lang="en-US" dirty="0"/>
              <a:t> </a:t>
            </a:r>
            <a:r>
              <a:rPr lang="en-US" dirty="0" err="1"/>
              <a:t>Sistem</a:t>
            </a:r>
            <a:r>
              <a:rPr lang="en-US" dirty="0"/>
              <a:t> </a:t>
            </a:r>
            <a:r>
              <a:rPr lang="en-US" dirty="0" err="1"/>
              <a:t>Pesawat</a:t>
            </a:r>
            <a:r>
              <a:rPr lang="en-US" dirty="0"/>
              <a:t> </a:t>
            </a:r>
            <a:r>
              <a:rPr lang="en-US" dirty="0" err="1"/>
              <a:t>Udara</a:t>
            </a:r>
            <a:r>
              <a:rPr lang="en-US" dirty="0"/>
              <a:t> Kecil </a:t>
            </a:r>
            <a:r>
              <a:rPr lang="en-US" dirty="0" err="1"/>
              <a:t>Tanpa</a:t>
            </a:r>
            <a:r>
              <a:rPr lang="en-US" dirty="0"/>
              <a:t> </a:t>
            </a:r>
            <a:r>
              <a:rPr lang="en-US" dirty="0" err="1"/>
              <a:t>Awak</a:t>
            </a:r>
            <a:r>
              <a:rPr lang="en-US" dirty="0"/>
              <a:t> (Small Unmanned Aircraft System)), </a:t>
            </a:r>
            <a:r>
              <a:rPr lang="en-US" b="1" dirty="0" err="1"/>
              <a:t>semua</a:t>
            </a:r>
            <a:r>
              <a:rPr lang="en-US" b="1" dirty="0"/>
              <a:t> UAV </a:t>
            </a:r>
            <a:r>
              <a:rPr lang="en-US" b="1" dirty="0" err="1"/>
              <a:t>peserta</a:t>
            </a:r>
            <a:r>
              <a:rPr lang="en-US" b="1" dirty="0"/>
              <a:t> </a:t>
            </a:r>
            <a:r>
              <a:rPr lang="en-US" b="1" dirty="0" err="1"/>
              <a:t>harus</a:t>
            </a:r>
            <a:r>
              <a:rPr lang="en-US" b="1" dirty="0"/>
              <a:t> </a:t>
            </a:r>
            <a:r>
              <a:rPr lang="en-US" b="1" dirty="0" err="1"/>
              <a:t>dilengkapi</a:t>
            </a:r>
            <a:r>
              <a:rPr lang="en-US" b="1" dirty="0"/>
              <a:t> </a:t>
            </a:r>
            <a:r>
              <a:rPr lang="en-US" b="1" dirty="0" err="1"/>
              <a:t>kelengkapan</a:t>
            </a:r>
            <a:r>
              <a:rPr lang="en-US" b="1" dirty="0"/>
              <a:t> </a:t>
            </a:r>
            <a:r>
              <a:rPr lang="en-US" b="1" dirty="0" smtClean="0"/>
              <a:t>agar </a:t>
            </a:r>
            <a:r>
              <a:rPr lang="en-US" b="1" dirty="0" err="1" smtClean="0"/>
              <a:t>mudah</a:t>
            </a:r>
            <a:r>
              <a:rPr lang="en-US" b="1" dirty="0" smtClean="0"/>
              <a:t> </a:t>
            </a:r>
            <a:r>
              <a:rPr lang="en-US" b="1" dirty="0" err="1"/>
              <a:t>diamati</a:t>
            </a:r>
            <a:r>
              <a:rPr lang="en-US" b="1" dirty="0"/>
              <a:t> </a:t>
            </a:r>
            <a:r>
              <a:rPr lang="en-US" b="1" dirty="0" err="1"/>
              <a:t>secara</a:t>
            </a:r>
            <a:r>
              <a:rPr lang="en-US" b="1" dirty="0"/>
              <a:t> visual </a:t>
            </a:r>
            <a:r>
              <a:rPr lang="en-US" b="1" dirty="0" err="1"/>
              <a:t>tanpa</a:t>
            </a:r>
            <a:r>
              <a:rPr lang="en-US" b="1" dirty="0"/>
              <a:t> </a:t>
            </a:r>
            <a:r>
              <a:rPr lang="en-US" b="1" dirty="0" err="1"/>
              <a:t>alat</a:t>
            </a:r>
            <a:r>
              <a:rPr lang="en-US" b="1" dirty="0"/>
              <a:t> bantu (</a:t>
            </a:r>
            <a:r>
              <a:rPr lang="en-US" b="1" dirty="0" err="1"/>
              <a:t>teropong</a:t>
            </a:r>
            <a:r>
              <a:rPr lang="en-US" b="1" dirty="0"/>
              <a:t>, </a:t>
            </a:r>
            <a:r>
              <a:rPr lang="en-US" b="1" dirty="0" err="1" smtClean="0"/>
              <a:t>dll</a:t>
            </a:r>
            <a:r>
              <a:rPr lang="en-US" b="1" dirty="0" smtClean="0"/>
              <a:t>), </a:t>
            </a:r>
            <a:r>
              <a:rPr lang="en-US" b="1" dirty="0" err="1"/>
              <a:t>yakni</a:t>
            </a:r>
            <a:r>
              <a:rPr lang="en-US" b="1" dirty="0"/>
              <a:t> minimum </a:t>
            </a:r>
            <a:r>
              <a:rPr lang="en-US" b="1" dirty="0" err="1"/>
              <a:t>berupa</a:t>
            </a:r>
            <a:r>
              <a:rPr lang="en-US" b="1" dirty="0"/>
              <a:t> </a:t>
            </a:r>
            <a:r>
              <a:rPr lang="en-US" b="1" dirty="0" err="1"/>
              <a:t>lampu</a:t>
            </a:r>
            <a:r>
              <a:rPr lang="en-US" b="1" dirty="0"/>
              <a:t> </a:t>
            </a:r>
            <a:r>
              <a:rPr lang="en-US" b="1" dirty="0" err="1"/>
              <a:t>indikator</a:t>
            </a:r>
            <a:r>
              <a:rPr lang="en-US" b="1" dirty="0"/>
              <a:t> </a:t>
            </a:r>
            <a:r>
              <a:rPr lang="en-US" b="1" i="1" dirty="0"/>
              <a:t>navigation lights</a:t>
            </a:r>
            <a:r>
              <a:rPr lang="en-US" b="1" dirty="0"/>
              <a:t> (</a:t>
            </a:r>
            <a:r>
              <a:rPr lang="en-US" b="1" dirty="0" err="1"/>
              <a:t>lampu</a:t>
            </a:r>
            <a:r>
              <a:rPr lang="en-US" b="1" dirty="0"/>
              <a:t> </a:t>
            </a:r>
            <a:r>
              <a:rPr lang="en-US" b="1" dirty="0" err="1"/>
              <a:t>merah</a:t>
            </a:r>
            <a:r>
              <a:rPr lang="en-US" b="1" dirty="0"/>
              <a:t> </a:t>
            </a:r>
            <a:r>
              <a:rPr lang="en-US" b="1" dirty="0" err="1"/>
              <a:t>dan</a:t>
            </a:r>
            <a:r>
              <a:rPr lang="en-US" b="1" dirty="0"/>
              <a:t> </a:t>
            </a:r>
            <a:r>
              <a:rPr lang="en-US" b="1" dirty="0" err="1"/>
              <a:t>hijau</a:t>
            </a:r>
            <a:r>
              <a:rPr lang="en-US" b="1" dirty="0"/>
              <a:t>) </a:t>
            </a:r>
          </a:p>
          <a:p>
            <a:endParaRPr lang="en-US" dirty="0"/>
          </a:p>
        </p:txBody>
      </p:sp>
    </p:spTree>
    <p:extLst>
      <p:ext uri="{BB962C8B-B14F-4D97-AF65-F5344CB8AC3E}">
        <p14:creationId xmlns:p14="http://schemas.microsoft.com/office/powerpoint/2010/main" val="614410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KEPESERTAAN DAN EVALUASI </a:t>
            </a:r>
          </a:p>
        </p:txBody>
      </p:sp>
      <p:sp>
        <p:nvSpPr>
          <p:cNvPr id="3" name="Content Placeholder 2"/>
          <p:cNvSpPr>
            <a:spLocks noGrp="1"/>
          </p:cNvSpPr>
          <p:nvPr>
            <p:ph idx="1"/>
          </p:nvPr>
        </p:nvSpPr>
        <p:spPr/>
        <p:txBody>
          <a:bodyPr>
            <a:noAutofit/>
          </a:bodyPr>
          <a:lstStyle/>
          <a:p>
            <a:pPr marL="0" indent="0">
              <a:spcAft>
                <a:spcPts val="600"/>
              </a:spcAft>
              <a:buNone/>
            </a:pPr>
            <a:r>
              <a:rPr lang="en-US" sz="1400" dirty="0"/>
              <a:t>4.1.  Tim </a:t>
            </a:r>
            <a:r>
              <a:rPr lang="en-US" sz="1400" dirty="0" err="1"/>
              <a:t>Peserta</a:t>
            </a:r>
            <a:r>
              <a:rPr lang="en-US" sz="1400" dirty="0"/>
              <a:t> KRTI </a:t>
            </a:r>
            <a:r>
              <a:rPr lang="en-US" sz="1400" dirty="0" smtClean="0"/>
              <a:t>2024 </a:t>
            </a:r>
            <a:r>
              <a:rPr lang="en-US" sz="1400" dirty="0" err="1"/>
              <a:t>divisi</a:t>
            </a:r>
            <a:r>
              <a:rPr lang="en-US" sz="1400" dirty="0"/>
              <a:t> VTOL </a:t>
            </a:r>
            <a:r>
              <a:rPr lang="en-US" sz="1400" dirty="0" err="1"/>
              <a:t>harus</a:t>
            </a:r>
            <a:r>
              <a:rPr lang="en-US" sz="1400" dirty="0"/>
              <a:t> </a:t>
            </a:r>
            <a:r>
              <a:rPr lang="en-US" sz="1400" dirty="0" err="1"/>
              <a:t>berasal</a:t>
            </a:r>
            <a:r>
              <a:rPr lang="en-US" sz="1400" dirty="0"/>
              <a:t> </a:t>
            </a:r>
            <a:r>
              <a:rPr lang="en-US" sz="1400" dirty="0" err="1"/>
              <a:t>dari</a:t>
            </a:r>
            <a:r>
              <a:rPr lang="en-US" sz="1400" dirty="0"/>
              <a:t> </a:t>
            </a:r>
            <a:r>
              <a:rPr lang="en-US" sz="1400" dirty="0" err="1"/>
              <a:t>Perguruan</a:t>
            </a:r>
            <a:r>
              <a:rPr lang="en-US" sz="1400" dirty="0"/>
              <a:t> </a:t>
            </a:r>
            <a:r>
              <a:rPr lang="en-US" sz="1400" dirty="0" err="1"/>
              <a:t>Tinggi</a:t>
            </a:r>
            <a:r>
              <a:rPr lang="en-US" sz="1400" dirty="0"/>
              <a:t> di Indonesia di </a:t>
            </a:r>
            <a:r>
              <a:rPr lang="en-US" sz="1400" dirty="0" err="1"/>
              <a:t>bawah</a:t>
            </a:r>
            <a:r>
              <a:rPr lang="en-US" sz="1400" dirty="0"/>
              <a:t> </a:t>
            </a:r>
            <a:r>
              <a:rPr lang="en-US" sz="1400" dirty="0" err="1"/>
              <a:t>pembinaan</a:t>
            </a:r>
            <a:r>
              <a:rPr lang="en-US" sz="1400" dirty="0"/>
              <a:t> </a:t>
            </a:r>
            <a:r>
              <a:rPr lang="en-US" sz="1400" dirty="0" err="1"/>
              <a:t>Kementerian</a:t>
            </a:r>
            <a:r>
              <a:rPr lang="en-US" sz="1400" dirty="0"/>
              <a:t> </a:t>
            </a:r>
            <a:r>
              <a:rPr lang="en-US" sz="1400" dirty="0" err="1"/>
              <a:t>Pendidikan</a:t>
            </a:r>
            <a:r>
              <a:rPr lang="en-US" sz="1400" dirty="0"/>
              <a:t> </a:t>
            </a:r>
            <a:r>
              <a:rPr lang="en-US" sz="1400" dirty="0" err="1"/>
              <a:t>dan</a:t>
            </a:r>
            <a:r>
              <a:rPr lang="en-US" sz="1400" dirty="0"/>
              <a:t> </a:t>
            </a:r>
            <a:r>
              <a:rPr lang="en-US" sz="1400" dirty="0" err="1"/>
              <a:t>Kebudayaan</a:t>
            </a:r>
            <a:r>
              <a:rPr lang="en-US" sz="1400" dirty="0"/>
              <a:t>, </a:t>
            </a:r>
            <a:r>
              <a:rPr lang="en-US" sz="1400" dirty="0" err="1"/>
              <a:t>Riset</a:t>
            </a:r>
            <a:r>
              <a:rPr lang="en-US" sz="1400" dirty="0"/>
              <a:t> </a:t>
            </a:r>
            <a:r>
              <a:rPr lang="en-US" sz="1400" dirty="0" err="1"/>
              <a:t>dan</a:t>
            </a:r>
            <a:r>
              <a:rPr lang="en-US" sz="1400" dirty="0"/>
              <a:t> </a:t>
            </a:r>
            <a:r>
              <a:rPr lang="en-US" sz="1400" dirty="0" err="1"/>
              <a:t>Teknologi</a:t>
            </a:r>
            <a:r>
              <a:rPr lang="en-US" sz="1400" dirty="0"/>
              <a:t> (</a:t>
            </a:r>
            <a:r>
              <a:rPr lang="en-US" sz="1400" dirty="0" err="1"/>
              <a:t>Kemendikbudristek</a:t>
            </a:r>
            <a:r>
              <a:rPr lang="en-US" sz="1400" dirty="0"/>
              <a:t>). </a:t>
            </a:r>
            <a:r>
              <a:rPr lang="en-US" sz="1400" dirty="0" err="1"/>
              <a:t>Jumlah</a:t>
            </a:r>
            <a:r>
              <a:rPr lang="en-US" sz="1400" dirty="0"/>
              <a:t> </a:t>
            </a:r>
            <a:r>
              <a:rPr lang="en-US" sz="1400" dirty="0" err="1"/>
              <a:t>peserta</a:t>
            </a:r>
            <a:r>
              <a:rPr lang="en-US" sz="1400" dirty="0"/>
              <a:t> </a:t>
            </a:r>
            <a:r>
              <a:rPr lang="en-US" sz="1400" dirty="0" err="1"/>
              <a:t>untuk</a:t>
            </a:r>
            <a:r>
              <a:rPr lang="en-US" sz="1400" dirty="0"/>
              <a:t> </a:t>
            </a:r>
            <a:r>
              <a:rPr lang="en-US" sz="1400" dirty="0" err="1"/>
              <a:t>divisi</a:t>
            </a:r>
            <a:r>
              <a:rPr lang="en-US" sz="1400" dirty="0"/>
              <a:t> VTOL </a:t>
            </a:r>
            <a:r>
              <a:rPr lang="en-US" sz="1400" dirty="0" err="1"/>
              <a:t>terdiri</a:t>
            </a:r>
            <a:r>
              <a:rPr lang="en-US" sz="1400" dirty="0"/>
              <a:t> </a:t>
            </a:r>
            <a:r>
              <a:rPr lang="en-US" sz="1400" dirty="0" err="1"/>
              <a:t>atas</a:t>
            </a:r>
            <a:r>
              <a:rPr lang="en-US" sz="1400" dirty="0"/>
              <a:t> </a:t>
            </a:r>
            <a:r>
              <a:rPr lang="en-US" sz="1400" dirty="0" smtClean="0"/>
              <a:t>4 (</a:t>
            </a:r>
            <a:r>
              <a:rPr lang="en-US" sz="1400" dirty="0" err="1" smtClean="0"/>
              <a:t>empat</a:t>
            </a:r>
            <a:r>
              <a:rPr lang="en-US" sz="1400" dirty="0" smtClean="0"/>
              <a:t>) </a:t>
            </a:r>
            <a:r>
              <a:rPr lang="en-US" sz="1400" dirty="0"/>
              <a:t>orang </a:t>
            </a:r>
            <a:r>
              <a:rPr lang="en-US" sz="1400" dirty="0" err="1"/>
              <a:t>mahasiswa</a:t>
            </a:r>
            <a:r>
              <a:rPr lang="en-US" sz="1400" dirty="0"/>
              <a:t> </a:t>
            </a:r>
            <a:r>
              <a:rPr lang="en-US" sz="1400" dirty="0" err="1"/>
              <a:t>dan</a:t>
            </a:r>
            <a:r>
              <a:rPr lang="en-US" sz="1400" dirty="0"/>
              <a:t> </a:t>
            </a:r>
            <a:r>
              <a:rPr lang="en-US" sz="1400" dirty="0" err="1"/>
              <a:t>seorang</a:t>
            </a:r>
            <a:r>
              <a:rPr lang="en-US" sz="1400" dirty="0"/>
              <a:t> </a:t>
            </a:r>
            <a:r>
              <a:rPr lang="en-US" sz="1400" dirty="0" err="1"/>
              <a:t>pembimbing</a:t>
            </a:r>
            <a:r>
              <a:rPr lang="en-US" sz="1400" dirty="0"/>
              <a:t>/</a:t>
            </a:r>
            <a:r>
              <a:rPr lang="en-US" sz="1400" dirty="0" err="1"/>
              <a:t>dosen</a:t>
            </a:r>
            <a:r>
              <a:rPr lang="en-US" sz="1400" dirty="0"/>
              <a:t>. </a:t>
            </a:r>
          </a:p>
          <a:p>
            <a:pPr marL="0" indent="0">
              <a:spcAft>
                <a:spcPts val="600"/>
              </a:spcAft>
              <a:buNone/>
            </a:pPr>
            <a:r>
              <a:rPr lang="en-US" sz="1400" dirty="0"/>
              <a:t>4.2.  </a:t>
            </a:r>
            <a:r>
              <a:rPr lang="en-US" sz="1400" dirty="0" err="1"/>
              <a:t>Mahasiswa</a:t>
            </a:r>
            <a:r>
              <a:rPr lang="en-US" sz="1400" dirty="0"/>
              <a:t> </a:t>
            </a:r>
            <a:r>
              <a:rPr lang="en-US" sz="1400" dirty="0" err="1"/>
              <a:t>anggota</a:t>
            </a:r>
            <a:r>
              <a:rPr lang="en-US" sz="1400" dirty="0"/>
              <a:t> Tim </a:t>
            </a:r>
            <a:r>
              <a:rPr lang="en-US" sz="1400" dirty="0" err="1"/>
              <a:t>Peserta</a:t>
            </a:r>
            <a:r>
              <a:rPr lang="en-US" sz="1400" dirty="0"/>
              <a:t> </a:t>
            </a:r>
            <a:r>
              <a:rPr lang="en-US" sz="1400" dirty="0" err="1"/>
              <a:t>dapat</a:t>
            </a:r>
            <a:r>
              <a:rPr lang="en-US" sz="1400" dirty="0"/>
              <a:t> </a:t>
            </a:r>
            <a:r>
              <a:rPr lang="en-US" sz="1400" dirty="0" err="1"/>
              <a:t>berasal</a:t>
            </a:r>
            <a:r>
              <a:rPr lang="en-US" sz="1400" dirty="0"/>
              <a:t> </a:t>
            </a:r>
            <a:r>
              <a:rPr lang="en-US" sz="1400" dirty="0" err="1"/>
              <a:t>dari</a:t>
            </a:r>
            <a:r>
              <a:rPr lang="en-US" sz="1400" dirty="0"/>
              <a:t> </a:t>
            </a:r>
            <a:r>
              <a:rPr lang="en-US" sz="1400" dirty="0" err="1"/>
              <a:t>mahasiswa</a:t>
            </a:r>
            <a:r>
              <a:rPr lang="en-US" sz="1400" dirty="0"/>
              <a:t> program </a:t>
            </a:r>
            <a:r>
              <a:rPr lang="en-US" sz="1400" i="1" dirty="0"/>
              <a:t>diploma</a:t>
            </a:r>
            <a:r>
              <a:rPr lang="en-US" sz="1400" dirty="0"/>
              <a:t>/</a:t>
            </a:r>
            <a:r>
              <a:rPr lang="en-US" sz="1400" i="1" dirty="0"/>
              <a:t>undergraduate </a:t>
            </a:r>
            <a:r>
              <a:rPr lang="en-US" sz="1400" dirty="0"/>
              <a:t>(D-3, D-4 </a:t>
            </a:r>
            <a:r>
              <a:rPr lang="en-US" sz="1400" dirty="0" err="1"/>
              <a:t>atau</a:t>
            </a:r>
            <a:r>
              <a:rPr lang="en-US" sz="1400" dirty="0"/>
              <a:t> S-1) </a:t>
            </a:r>
            <a:r>
              <a:rPr lang="en-US" sz="1400" dirty="0" err="1"/>
              <a:t>ataupun</a:t>
            </a:r>
            <a:r>
              <a:rPr lang="en-US" sz="1400" dirty="0"/>
              <a:t> </a:t>
            </a:r>
            <a:r>
              <a:rPr lang="en-US" sz="1400" i="1" dirty="0"/>
              <a:t>graduate </a:t>
            </a:r>
            <a:r>
              <a:rPr lang="en-US" sz="1400" dirty="0"/>
              <a:t>(S-2 </a:t>
            </a:r>
            <a:r>
              <a:rPr lang="en-US" sz="1400" dirty="0" err="1"/>
              <a:t>atau</a:t>
            </a:r>
            <a:r>
              <a:rPr lang="en-US" sz="1400" dirty="0"/>
              <a:t> S-3). </a:t>
            </a:r>
          </a:p>
          <a:p>
            <a:pPr marL="0" indent="0">
              <a:spcAft>
                <a:spcPts val="600"/>
              </a:spcAft>
              <a:buNone/>
            </a:pPr>
            <a:r>
              <a:rPr lang="en-US" sz="1400" dirty="0"/>
              <a:t>4.3.  </a:t>
            </a:r>
            <a:r>
              <a:rPr lang="en-US" sz="1400" dirty="0" err="1"/>
              <a:t>Setiap</a:t>
            </a:r>
            <a:r>
              <a:rPr lang="en-US" sz="1400" dirty="0"/>
              <a:t> </a:t>
            </a:r>
            <a:r>
              <a:rPr lang="en-US" sz="1400" dirty="0" err="1"/>
              <a:t>tim</a:t>
            </a:r>
            <a:r>
              <a:rPr lang="en-US" sz="1400" dirty="0"/>
              <a:t> </a:t>
            </a:r>
            <a:r>
              <a:rPr lang="en-US" sz="1400" dirty="0" err="1"/>
              <a:t>diijinkan</a:t>
            </a:r>
            <a:r>
              <a:rPr lang="en-US" sz="1400" dirty="0"/>
              <a:t> </a:t>
            </a:r>
            <a:r>
              <a:rPr lang="en-US" sz="1400" dirty="0" err="1"/>
              <a:t>melibatkan</a:t>
            </a:r>
            <a:r>
              <a:rPr lang="en-US" sz="1400" dirty="0"/>
              <a:t> </a:t>
            </a:r>
            <a:r>
              <a:rPr lang="en-US" sz="1400" dirty="0" err="1"/>
              <a:t>pihak</a:t>
            </a:r>
            <a:r>
              <a:rPr lang="en-US" sz="1400" dirty="0"/>
              <a:t> </a:t>
            </a:r>
            <a:r>
              <a:rPr lang="en-US" sz="1400" dirty="0" err="1"/>
              <a:t>profesional</a:t>
            </a:r>
            <a:r>
              <a:rPr lang="en-US" sz="1400" dirty="0"/>
              <a:t> </a:t>
            </a:r>
            <a:r>
              <a:rPr lang="en-US" sz="1400" dirty="0" err="1"/>
              <a:t>untuk</a:t>
            </a:r>
            <a:r>
              <a:rPr lang="en-US" sz="1400" dirty="0"/>
              <a:t> proses </a:t>
            </a:r>
            <a:r>
              <a:rPr lang="en-US" sz="1400" dirty="0" err="1"/>
              <a:t>pembelajaran</a:t>
            </a:r>
            <a:r>
              <a:rPr lang="en-US" sz="1400" dirty="0"/>
              <a:t> </a:t>
            </a:r>
            <a:r>
              <a:rPr lang="en-US" sz="1400" dirty="0" err="1"/>
              <a:t>tim</a:t>
            </a:r>
            <a:r>
              <a:rPr lang="en-US" sz="1400" dirty="0"/>
              <a:t>, </a:t>
            </a:r>
            <a:r>
              <a:rPr lang="en-US" sz="1400" dirty="0" err="1"/>
              <a:t>misalnya</a:t>
            </a:r>
            <a:r>
              <a:rPr lang="en-US" sz="1400" dirty="0"/>
              <a:t> </a:t>
            </a:r>
            <a:r>
              <a:rPr lang="en-US" sz="1400" dirty="0" err="1"/>
              <a:t>sebagai</a:t>
            </a:r>
            <a:r>
              <a:rPr lang="en-US" sz="1400" dirty="0"/>
              <a:t> sponsor </a:t>
            </a:r>
            <a:r>
              <a:rPr lang="en-US" sz="1400" dirty="0" err="1"/>
              <a:t>teknik</a:t>
            </a:r>
            <a:r>
              <a:rPr lang="en-US" sz="1400" dirty="0"/>
              <a:t> </a:t>
            </a:r>
            <a:r>
              <a:rPr lang="en-US" sz="1400" dirty="0" err="1"/>
              <a:t>atau</a:t>
            </a:r>
            <a:r>
              <a:rPr lang="en-US" sz="1400" dirty="0"/>
              <a:t> </a:t>
            </a:r>
            <a:r>
              <a:rPr lang="en-US" sz="1400" dirty="0" err="1"/>
              <a:t>konsultan</a:t>
            </a:r>
            <a:r>
              <a:rPr lang="en-US" sz="1400" dirty="0"/>
              <a:t>, </a:t>
            </a:r>
            <a:r>
              <a:rPr lang="en-US" sz="1400" dirty="0" err="1"/>
              <a:t>namun</a:t>
            </a:r>
            <a:r>
              <a:rPr lang="en-US" sz="1400" dirty="0"/>
              <a:t> </a:t>
            </a:r>
            <a:r>
              <a:rPr lang="en-US" sz="1400" dirty="0" err="1"/>
              <a:t>anggota</a:t>
            </a:r>
            <a:r>
              <a:rPr lang="en-US" sz="1400" dirty="0"/>
              <a:t> </a:t>
            </a:r>
            <a:r>
              <a:rPr lang="en-US" sz="1400" dirty="0" err="1"/>
              <a:t>tim</a:t>
            </a:r>
            <a:r>
              <a:rPr lang="en-US" sz="1400" dirty="0"/>
              <a:t> </a:t>
            </a:r>
            <a:r>
              <a:rPr lang="en-US" sz="1400" dirty="0" err="1"/>
              <a:t>inti</a:t>
            </a:r>
            <a:r>
              <a:rPr lang="en-US" sz="1400" dirty="0"/>
              <a:t> (</a:t>
            </a:r>
            <a:r>
              <a:rPr lang="en-US" sz="1400" dirty="0" err="1"/>
              <a:t>mahasiswa</a:t>
            </a:r>
            <a:r>
              <a:rPr lang="en-US" sz="1400" dirty="0"/>
              <a:t> </a:t>
            </a:r>
            <a:r>
              <a:rPr lang="en-US" sz="1400" dirty="0" err="1"/>
              <a:t>dan</a:t>
            </a:r>
            <a:r>
              <a:rPr lang="en-US" sz="1400" dirty="0"/>
              <a:t> </a:t>
            </a:r>
            <a:r>
              <a:rPr lang="en-US" sz="1400" dirty="0" err="1"/>
              <a:t>dosen</a:t>
            </a:r>
            <a:r>
              <a:rPr lang="en-US" sz="1400" dirty="0"/>
              <a:t> </a:t>
            </a:r>
            <a:r>
              <a:rPr lang="en-US" sz="1400" dirty="0" err="1"/>
              <a:t>pembimbing</a:t>
            </a:r>
            <a:r>
              <a:rPr lang="en-US" sz="1400" dirty="0"/>
              <a:t>) </a:t>
            </a:r>
            <a:r>
              <a:rPr lang="en-US" sz="1400" dirty="0" err="1"/>
              <a:t>harus</a:t>
            </a:r>
            <a:r>
              <a:rPr lang="en-US" sz="1400" dirty="0"/>
              <a:t> </a:t>
            </a:r>
            <a:r>
              <a:rPr lang="en-US" sz="1400" dirty="0" err="1"/>
              <a:t>masih</a:t>
            </a:r>
            <a:r>
              <a:rPr lang="en-US" sz="1400" dirty="0"/>
              <a:t> </a:t>
            </a:r>
            <a:r>
              <a:rPr lang="en-US" sz="1400" dirty="0" err="1"/>
              <a:t>aktif</a:t>
            </a:r>
            <a:r>
              <a:rPr lang="en-US" sz="1400" dirty="0"/>
              <a:t> </a:t>
            </a:r>
            <a:r>
              <a:rPr lang="en-US" sz="1400" dirty="0" err="1"/>
              <a:t>tercatat</a:t>
            </a:r>
            <a:r>
              <a:rPr lang="en-US" sz="1400" dirty="0"/>
              <a:t> </a:t>
            </a:r>
            <a:r>
              <a:rPr lang="en-US" sz="1400" dirty="0" err="1"/>
              <a:t>sebagai</a:t>
            </a:r>
            <a:r>
              <a:rPr lang="en-US" sz="1400" dirty="0"/>
              <a:t> </a:t>
            </a:r>
            <a:r>
              <a:rPr lang="en-US" sz="1400" dirty="0" err="1"/>
              <a:t>anggota</a:t>
            </a:r>
            <a:r>
              <a:rPr lang="en-US" sz="1400" dirty="0"/>
              <a:t> </a:t>
            </a:r>
            <a:r>
              <a:rPr lang="en-US" sz="1400" dirty="0" err="1"/>
              <a:t>civitas</a:t>
            </a:r>
            <a:r>
              <a:rPr lang="en-US" sz="1400" dirty="0"/>
              <a:t> </a:t>
            </a:r>
            <a:r>
              <a:rPr lang="en-US" sz="1400" dirty="0" err="1"/>
              <a:t>perguruan</a:t>
            </a:r>
            <a:r>
              <a:rPr lang="en-US" sz="1400" dirty="0"/>
              <a:t> </a:t>
            </a:r>
            <a:r>
              <a:rPr lang="en-US" sz="1400" dirty="0" err="1"/>
              <a:t>tinggi</a:t>
            </a:r>
            <a:r>
              <a:rPr lang="en-US" sz="1400" dirty="0"/>
              <a:t> yang </a:t>
            </a:r>
            <a:r>
              <a:rPr lang="en-US" sz="1400" dirty="0" err="1"/>
              <a:t>bersangkutan</a:t>
            </a:r>
            <a:r>
              <a:rPr lang="en-US" sz="1400" dirty="0"/>
              <a:t>. </a:t>
            </a:r>
          </a:p>
          <a:p>
            <a:pPr marL="0" indent="0">
              <a:spcAft>
                <a:spcPts val="600"/>
              </a:spcAft>
              <a:buNone/>
            </a:pPr>
            <a:r>
              <a:rPr lang="en-US" sz="1400" dirty="0"/>
              <a:t>4.4.  </a:t>
            </a:r>
            <a:r>
              <a:rPr lang="en-US" sz="1400" dirty="0" err="1"/>
              <a:t>Setiap</a:t>
            </a:r>
            <a:r>
              <a:rPr lang="en-US" sz="1400" dirty="0"/>
              <a:t> Tim </a:t>
            </a:r>
            <a:r>
              <a:rPr lang="en-US" sz="1400" dirty="0" err="1"/>
              <a:t>Peserta</a:t>
            </a:r>
            <a:r>
              <a:rPr lang="en-US" sz="1400" dirty="0"/>
              <a:t> </a:t>
            </a:r>
            <a:r>
              <a:rPr lang="en-US" sz="1400" dirty="0" err="1"/>
              <a:t>wajib</a:t>
            </a:r>
            <a:r>
              <a:rPr lang="en-US" sz="1400" dirty="0"/>
              <a:t> </a:t>
            </a:r>
            <a:r>
              <a:rPr lang="en-US" sz="1400" dirty="0" err="1"/>
              <a:t>mengirimkan</a:t>
            </a:r>
            <a:r>
              <a:rPr lang="en-US" sz="1400" dirty="0"/>
              <a:t> </a:t>
            </a:r>
            <a:r>
              <a:rPr lang="en-US" sz="1400" dirty="0" err="1"/>
              <a:t>ke</a:t>
            </a:r>
            <a:r>
              <a:rPr lang="en-US" sz="1400" dirty="0"/>
              <a:t> </a:t>
            </a:r>
            <a:r>
              <a:rPr lang="en-US" sz="1400" dirty="0" err="1"/>
              <a:t>panitia</a:t>
            </a:r>
            <a:r>
              <a:rPr lang="en-US" sz="1400" dirty="0"/>
              <a:t> </a:t>
            </a:r>
            <a:r>
              <a:rPr lang="en-US" sz="1400" dirty="0" err="1"/>
              <a:t>berkas</a:t>
            </a:r>
            <a:r>
              <a:rPr lang="en-US" sz="1400" dirty="0"/>
              <a:t> </a:t>
            </a:r>
            <a:r>
              <a:rPr lang="en-US" sz="1400" dirty="0" err="1"/>
              <a:t>pdf</a:t>
            </a:r>
            <a:r>
              <a:rPr lang="en-US" sz="1400" dirty="0"/>
              <a:t> proposal </a:t>
            </a:r>
            <a:r>
              <a:rPr lang="en-US" sz="1400" dirty="0" err="1"/>
              <a:t>rencana</a:t>
            </a:r>
            <a:r>
              <a:rPr lang="en-US" sz="1400" dirty="0"/>
              <a:t> </a:t>
            </a:r>
            <a:r>
              <a:rPr lang="en-US" sz="1400" dirty="0" err="1"/>
              <a:t>pembuatan</a:t>
            </a:r>
            <a:r>
              <a:rPr lang="en-US" sz="1400" dirty="0"/>
              <a:t> </a:t>
            </a:r>
            <a:r>
              <a:rPr lang="en-US" sz="1400" dirty="0" err="1"/>
              <a:t>wahana</a:t>
            </a:r>
            <a:r>
              <a:rPr lang="en-US" sz="1400" dirty="0"/>
              <a:t> yang </a:t>
            </a:r>
            <a:r>
              <a:rPr lang="en-US" sz="1400" dirty="0" err="1"/>
              <a:t>akan</a:t>
            </a:r>
            <a:r>
              <a:rPr lang="en-US" sz="1400" dirty="0"/>
              <a:t> </a:t>
            </a:r>
            <a:r>
              <a:rPr lang="en-US" sz="1400" dirty="0" err="1"/>
              <a:t>diikutsertakan</a:t>
            </a:r>
            <a:r>
              <a:rPr lang="en-US" sz="1400" dirty="0"/>
              <a:t> </a:t>
            </a:r>
            <a:r>
              <a:rPr lang="en-US" sz="1400" dirty="0" err="1"/>
              <a:t>dalam</a:t>
            </a:r>
            <a:r>
              <a:rPr lang="en-US" sz="1400" dirty="0"/>
              <a:t> </a:t>
            </a:r>
            <a:r>
              <a:rPr lang="en-US" sz="1400" dirty="0" err="1"/>
              <a:t>kontes</a:t>
            </a:r>
            <a:r>
              <a:rPr lang="en-US" sz="1400" dirty="0"/>
              <a:t> yang </a:t>
            </a:r>
            <a:r>
              <a:rPr lang="en-US" sz="1400" dirty="0" err="1"/>
              <a:t>disahkan</a:t>
            </a:r>
            <a:r>
              <a:rPr lang="en-US" sz="1400" dirty="0"/>
              <a:t> </a:t>
            </a:r>
            <a:r>
              <a:rPr lang="en-US" sz="1400" dirty="0" err="1"/>
              <a:t>oleh</a:t>
            </a:r>
            <a:r>
              <a:rPr lang="en-US" sz="1400" dirty="0"/>
              <a:t> </a:t>
            </a:r>
            <a:r>
              <a:rPr lang="en-US" sz="1400" dirty="0" err="1"/>
              <a:t>pimpinan</a:t>
            </a:r>
            <a:r>
              <a:rPr lang="en-US" sz="1400" dirty="0"/>
              <a:t> </a:t>
            </a:r>
            <a:r>
              <a:rPr lang="en-US" sz="1400" dirty="0" err="1"/>
              <a:t>perguruan</a:t>
            </a:r>
            <a:r>
              <a:rPr lang="en-US" sz="1400" dirty="0"/>
              <a:t> </a:t>
            </a:r>
            <a:r>
              <a:rPr lang="en-US" sz="1400" dirty="0" err="1"/>
              <a:t>tinggi</a:t>
            </a:r>
            <a:r>
              <a:rPr lang="en-US" sz="1400" dirty="0"/>
              <a:t> yang </a:t>
            </a:r>
            <a:r>
              <a:rPr lang="en-US" sz="1400" dirty="0" err="1"/>
              <a:t>bersangkutan</a:t>
            </a:r>
            <a:r>
              <a:rPr lang="en-US" sz="1400" dirty="0"/>
              <a:t>. </a:t>
            </a:r>
          </a:p>
          <a:p>
            <a:pPr marL="0" indent="0">
              <a:spcAft>
                <a:spcPts val="600"/>
              </a:spcAft>
              <a:buNone/>
            </a:pPr>
            <a:r>
              <a:rPr lang="en-US" sz="1400" dirty="0"/>
              <a:t>4.5.  </a:t>
            </a:r>
            <a:r>
              <a:rPr lang="en-US" sz="1400" dirty="0" err="1"/>
              <a:t>Setiap</a:t>
            </a:r>
            <a:r>
              <a:rPr lang="en-US" sz="1400" dirty="0"/>
              <a:t> </a:t>
            </a:r>
            <a:r>
              <a:rPr lang="en-US" sz="1400" dirty="0" err="1"/>
              <a:t>Perguruan</a:t>
            </a:r>
            <a:r>
              <a:rPr lang="en-US" sz="1400" dirty="0"/>
              <a:t> </a:t>
            </a:r>
            <a:r>
              <a:rPr lang="en-US" sz="1400" dirty="0" err="1"/>
              <a:t>Tinggi</a:t>
            </a:r>
            <a:r>
              <a:rPr lang="en-US" sz="1400" dirty="0"/>
              <a:t> </a:t>
            </a:r>
            <a:r>
              <a:rPr lang="en-US" sz="1400" dirty="0" err="1"/>
              <a:t>hanya</a:t>
            </a:r>
            <a:r>
              <a:rPr lang="en-US" sz="1400" dirty="0"/>
              <a:t> </a:t>
            </a:r>
            <a:r>
              <a:rPr lang="en-US" sz="1400" dirty="0" err="1"/>
              <a:t>diperbolehkan</a:t>
            </a:r>
            <a:r>
              <a:rPr lang="en-US" sz="1400" dirty="0"/>
              <a:t> </a:t>
            </a:r>
            <a:r>
              <a:rPr lang="en-US" sz="1400" dirty="0" err="1"/>
              <a:t>mengirimkan</a:t>
            </a:r>
            <a:r>
              <a:rPr lang="en-US" sz="1400" dirty="0"/>
              <a:t> 1 (</a:t>
            </a:r>
            <a:r>
              <a:rPr lang="en-US" sz="1400" dirty="0" err="1"/>
              <a:t>satu</a:t>
            </a:r>
            <a:r>
              <a:rPr lang="en-US" sz="1400" dirty="0"/>
              <a:t>) </a:t>
            </a:r>
            <a:r>
              <a:rPr lang="en-US" sz="1400" dirty="0" err="1"/>
              <a:t>tim</a:t>
            </a:r>
            <a:r>
              <a:rPr lang="en-US" sz="1400" dirty="0"/>
              <a:t> </a:t>
            </a:r>
            <a:r>
              <a:rPr lang="en-US" sz="1400" dirty="0" err="1"/>
              <a:t>dalam</a:t>
            </a:r>
            <a:r>
              <a:rPr lang="en-US" sz="1400" dirty="0"/>
              <a:t> </a:t>
            </a:r>
            <a:r>
              <a:rPr lang="en-US" sz="1400" dirty="0" err="1"/>
              <a:t>divisi</a:t>
            </a:r>
            <a:r>
              <a:rPr lang="en-US" sz="1400" dirty="0"/>
              <a:t> VTOL </a:t>
            </a:r>
            <a:r>
              <a:rPr lang="en-US" sz="1400" dirty="0" err="1"/>
              <a:t>untuk</a:t>
            </a:r>
            <a:r>
              <a:rPr lang="en-US" sz="1400" dirty="0"/>
              <a:t> </a:t>
            </a:r>
            <a:r>
              <a:rPr lang="en-US" sz="1400" dirty="0" err="1"/>
              <a:t>mewakili</a:t>
            </a:r>
            <a:r>
              <a:rPr lang="en-US" sz="1400" dirty="0"/>
              <a:t> </a:t>
            </a:r>
            <a:r>
              <a:rPr lang="en-US" sz="1400" dirty="0" err="1"/>
              <a:t>institusinya</a:t>
            </a:r>
            <a:r>
              <a:rPr lang="en-US" sz="1400" dirty="0"/>
              <a:t>. </a:t>
            </a:r>
          </a:p>
          <a:p>
            <a:pPr marL="0" indent="0">
              <a:spcAft>
                <a:spcPts val="600"/>
              </a:spcAft>
              <a:buNone/>
            </a:pPr>
            <a:r>
              <a:rPr lang="en-US" sz="1400" dirty="0"/>
              <a:t>4.6.  </a:t>
            </a:r>
            <a:r>
              <a:rPr lang="en-US" sz="1400" dirty="0" err="1"/>
              <a:t>Evaluasi</a:t>
            </a:r>
            <a:r>
              <a:rPr lang="en-US" sz="1400" dirty="0"/>
              <a:t> </a:t>
            </a:r>
            <a:r>
              <a:rPr lang="en-US" sz="1400" dirty="0" err="1"/>
              <a:t>keikutsertaan</a:t>
            </a:r>
            <a:r>
              <a:rPr lang="en-US" sz="1400" dirty="0"/>
              <a:t> </a:t>
            </a:r>
            <a:r>
              <a:rPr lang="en-US" sz="1400" dirty="0" err="1"/>
              <a:t>akan</a:t>
            </a:r>
            <a:r>
              <a:rPr lang="en-US" sz="1400" dirty="0"/>
              <a:t> </a:t>
            </a:r>
            <a:r>
              <a:rPr lang="en-US" sz="1400" dirty="0" err="1"/>
              <a:t>dilakukan</a:t>
            </a:r>
            <a:r>
              <a:rPr lang="en-US" sz="1400" dirty="0"/>
              <a:t> </a:t>
            </a:r>
            <a:r>
              <a:rPr lang="en-US" sz="1400" dirty="0" err="1"/>
              <a:t>dalam</a:t>
            </a:r>
            <a:r>
              <a:rPr lang="en-US" sz="1400" dirty="0"/>
              <a:t> </a:t>
            </a:r>
            <a:r>
              <a:rPr lang="en-US" sz="1400" dirty="0" err="1"/>
              <a:t>tiga</a:t>
            </a:r>
            <a:r>
              <a:rPr lang="en-US" sz="1400" dirty="0"/>
              <a:t> </a:t>
            </a:r>
            <a:r>
              <a:rPr lang="en-US" sz="1400" dirty="0" err="1"/>
              <a:t>tahap</a:t>
            </a:r>
            <a:r>
              <a:rPr lang="en-US" sz="1400" dirty="0"/>
              <a:t>, </a:t>
            </a:r>
            <a:r>
              <a:rPr lang="en-US" sz="1400" dirty="0" err="1"/>
              <a:t>yaitu</a:t>
            </a:r>
            <a:r>
              <a:rPr lang="en-US" sz="1400" dirty="0"/>
              <a:t>: </a:t>
            </a:r>
            <a:r>
              <a:rPr lang="en-US" sz="1400" dirty="0" err="1"/>
              <a:t>evaluasi</a:t>
            </a:r>
            <a:r>
              <a:rPr lang="en-US" sz="1400" dirty="0"/>
              <a:t> proposal (</a:t>
            </a:r>
            <a:r>
              <a:rPr lang="en-US" sz="1400" dirty="0" err="1"/>
              <a:t>Evaluasi</a:t>
            </a:r>
            <a:r>
              <a:rPr lang="en-US" sz="1400" dirty="0"/>
              <a:t> </a:t>
            </a:r>
            <a:r>
              <a:rPr lang="en-US" sz="1400" dirty="0" err="1"/>
              <a:t>Tahap</a:t>
            </a:r>
            <a:r>
              <a:rPr lang="en-US" sz="1400" dirty="0"/>
              <a:t> I), </a:t>
            </a:r>
            <a:r>
              <a:rPr lang="en-US" sz="1400" dirty="0" err="1"/>
              <a:t>laporan</a:t>
            </a:r>
            <a:r>
              <a:rPr lang="en-US" sz="1400" dirty="0"/>
              <a:t> </a:t>
            </a:r>
            <a:r>
              <a:rPr lang="en-US" sz="1400" dirty="0" err="1"/>
              <a:t>perkembangan</a:t>
            </a:r>
            <a:r>
              <a:rPr lang="en-US" sz="1400" dirty="0"/>
              <a:t> </a:t>
            </a:r>
            <a:r>
              <a:rPr lang="en-US" sz="1400" dirty="0" err="1"/>
              <a:t>rancang</a:t>
            </a:r>
            <a:r>
              <a:rPr lang="en-US" sz="1400" dirty="0"/>
              <a:t> </a:t>
            </a:r>
            <a:r>
              <a:rPr lang="en-US" sz="1400" dirty="0" err="1"/>
              <a:t>bangun</a:t>
            </a:r>
            <a:r>
              <a:rPr lang="en-US" sz="1400" dirty="0"/>
              <a:t> (</a:t>
            </a:r>
            <a:r>
              <a:rPr lang="en-US" sz="1400" dirty="0" err="1"/>
              <a:t>Evaluasi</a:t>
            </a:r>
            <a:r>
              <a:rPr lang="en-US" sz="1400" dirty="0"/>
              <a:t> </a:t>
            </a:r>
            <a:r>
              <a:rPr lang="en-US" sz="1400" dirty="0" err="1"/>
              <a:t>Tahap</a:t>
            </a:r>
            <a:r>
              <a:rPr lang="en-US" sz="1400" dirty="0"/>
              <a:t> II </a:t>
            </a:r>
            <a:r>
              <a:rPr lang="en-US" sz="1400" dirty="0" err="1"/>
              <a:t>berbasis</a:t>
            </a:r>
            <a:r>
              <a:rPr lang="en-US" sz="1400" dirty="0"/>
              <a:t> </a:t>
            </a:r>
            <a:r>
              <a:rPr lang="en-US" sz="1400" dirty="0" err="1"/>
              <a:t>rekaman</a:t>
            </a:r>
            <a:r>
              <a:rPr lang="en-US" sz="1400" dirty="0"/>
              <a:t> </a:t>
            </a:r>
            <a:r>
              <a:rPr lang="en-US" sz="1400" dirty="0" smtClean="0"/>
              <a:t>video, </a:t>
            </a:r>
            <a:r>
              <a:rPr lang="en-US" sz="1400" dirty="0" err="1"/>
              <a:t>dan</a:t>
            </a:r>
            <a:r>
              <a:rPr lang="en-US" sz="1400" dirty="0"/>
              <a:t> </a:t>
            </a:r>
            <a:r>
              <a:rPr lang="en-US" sz="1400" dirty="0" err="1" smtClean="0"/>
              <a:t>Seleksi</a:t>
            </a:r>
            <a:r>
              <a:rPr lang="en-US" sz="1400" dirty="0" smtClean="0"/>
              <a:t> Wilayah </a:t>
            </a:r>
            <a:r>
              <a:rPr lang="en-US" sz="1400" dirty="0" err="1" smtClean="0"/>
              <a:t>secara</a:t>
            </a:r>
            <a:r>
              <a:rPr lang="en-US" sz="1400" dirty="0" smtClean="0"/>
              <a:t> daring)</a:t>
            </a:r>
            <a:r>
              <a:rPr lang="en-US" sz="1400" dirty="0"/>
              <a:t>, </a:t>
            </a:r>
            <a:r>
              <a:rPr lang="en-US" sz="1400" dirty="0" err="1"/>
              <a:t>dan</a:t>
            </a:r>
            <a:r>
              <a:rPr lang="en-US" sz="1400" dirty="0"/>
              <a:t> </a:t>
            </a:r>
            <a:r>
              <a:rPr lang="en-US" sz="1400" dirty="0" err="1"/>
              <a:t>terakhir</a:t>
            </a:r>
            <a:r>
              <a:rPr lang="en-US" sz="1400" dirty="0"/>
              <a:t>, </a:t>
            </a:r>
            <a:r>
              <a:rPr lang="en-US" sz="1400" dirty="0" err="1"/>
              <a:t>evaluasi</a:t>
            </a:r>
            <a:r>
              <a:rPr lang="en-US" sz="1400" dirty="0"/>
              <a:t> </a:t>
            </a:r>
            <a:r>
              <a:rPr lang="en-US" sz="1400" dirty="0" err="1"/>
              <a:t>masa</a:t>
            </a:r>
            <a:r>
              <a:rPr lang="en-US" sz="1400" dirty="0"/>
              <a:t> </a:t>
            </a:r>
            <a:r>
              <a:rPr lang="en-US" sz="1400" dirty="0" err="1"/>
              <a:t>kontes</a:t>
            </a:r>
            <a:r>
              <a:rPr lang="en-US" sz="1400" dirty="0"/>
              <a:t> luring. </a:t>
            </a:r>
          </a:p>
        </p:txBody>
      </p:sp>
    </p:spTree>
    <p:extLst>
      <p:ext uri="{BB962C8B-B14F-4D97-AF65-F5344CB8AC3E}">
        <p14:creationId xmlns:p14="http://schemas.microsoft.com/office/powerpoint/2010/main" val="4002914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Tema</a:t>
            </a:r>
            <a:r>
              <a:rPr lang="en-US" b="1" dirty="0"/>
              <a:t> </a:t>
            </a:r>
            <a:r>
              <a:rPr lang="en-US" b="1" dirty="0" err="1"/>
              <a:t>Dasar</a:t>
            </a:r>
            <a:r>
              <a:rPr lang="en-US" b="1" dirty="0"/>
              <a:t> </a:t>
            </a:r>
            <a:r>
              <a:rPr lang="en-US" b="1" dirty="0" err="1"/>
              <a:t>dan</a:t>
            </a:r>
            <a:r>
              <a:rPr lang="en-US" b="1" dirty="0"/>
              <a:t> </a:t>
            </a:r>
            <a:r>
              <a:rPr lang="en-US" b="1" dirty="0" err="1"/>
              <a:t>Aturan</a:t>
            </a:r>
            <a:r>
              <a:rPr lang="en-US" b="1" dirty="0"/>
              <a:t> </a:t>
            </a:r>
            <a:r>
              <a:rPr lang="en-US" b="1" dirty="0" err="1"/>
              <a:t>Umum</a:t>
            </a:r>
            <a:r>
              <a:rPr lang="en-US" b="1" dirty="0"/>
              <a:t> </a:t>
            </a:r>
            <a:r>
              <a:rPr lang="en-US" dirty="0"/>
              <a:t/>
            </a:r>
            <a:br>
              <a:rPr lang="en-US" dirty="0"/>
            </a:br>
            <a:r>
              <a:rPr lang="en-US" dirty="0" smtClean="0"/>
              <a:t>VTOL </a:t>
            </a:r>
            <a:r>
              <a:rPr lang="en-US" dirty="0" smtClean="0"/>
              <a:t>2024</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a:t>Tema</a:t>
            </a:r>
            <a:r>
              <a:rPr lang="en-US" dirty="0"/>
              <a:t>: </a:t>
            </a:r>
            <a:r>
              <a:rPr lang="en-US" dirty="0" err="1"/>
              <a:t>Misi</a:t>
            </a:r>
            <a:r>
              <a:rPr lang="en-US" dirty="0"/>
              <a:t> </a:t>
            </a:r>
            <a:r>
              <a:rPr lang="en-US" dirty="0" err="1"/>
              <a:t>terbang</a:t>
            </a:r>
            <a:r>
              <a:rPr lang="en-US" dirty="0"/>
              <a:t> </a:t>
            </a:r>
            <a:r>
              <a:rPr lang="en-US" dirty="0" err="1"/>
              <a:t>otonomus</a:t>
            </a:r>
            <a:r>
              <a:rPr lang="en-US" dirty="0"/>
              <a:t> </a:t>
            </a:r>
            <a:r>
              <a:rPr lang="en-US" dirty="0" err="1"/>
              <a:t>jarak</a:t>
            </a:r>
            <a:r>
              <a:rPr lang="en-US" dirty="0"/>
              <a:t> </a:t>
            </a:r>
            <a:r>
              <a:rPr lang="en-US" dirty="0" err="1"/>
              <a:t>jauh</a:t>
            </a:r>
            <a:r>
              <a:rPr lang="en-US" dirty="0"/>
              <a:t> </a:t>
            </a:r>
            <a:r>
              <a:rPr lang="en-US" dirty="0" err="1"/>
              <a:t>dengan</a:t>
            </a:r>
            <a:r>
              <a:rPr lang="en-US" dirty="0"/>
              <a:t> </a:t>
            </a:r>
            <a:r>
              <a:rPr lang="en-US" dirty="0" err="1"/>
              <a:t>kemampuan</a:t>
            </a:r>
            <a:r>
              <a:rPr lang="en-US" dirty="0"/>
              <a:t> </a:t>
            </a:r>
            <a:r>
              <a:rPr lang="en-US" dirty="0" err="1"/>
              <a:t>terbang</a:t>
            </a:r>
            <a:r>
              <a:rPr lang="en-US" dirty="0"/>
              <a:t> di </a:t>
            </a:r>
            <a:r>
              <a:rPr lang="en-US" dirty="0" err="1"/>
              <a:t>dalam</a:t>
            </a:r>
            <a:r>
              <a:rPr lang="en-US" dirty="0"/>
              <a:t> </a:t>
            </a:r>
            <a:r>
              <a:rPr lang="en-US" dirty="0" err="1"/>
              <a:t>ruangan</a:t>
            </a:r>
            <a:r>
              <a:rPr lang="en-US" dirty="0"/>
              <a:t>. </a:t>
            </a:r>
          </a:p>
          <a:p>
            <a:r>
              <a:rPr lang="en-US" dirty="0" err="1"/>
              <a:t>Untuk</a:t>
            </a:r>
            <a:r>
              <a:rPr lang="en-US" dirty="0"/>
              <a:t> </a:t>
            </a:r>
            <a:r>
              <a:rPr lang="en-US" dirty="0" err="1"/>
              <a:t>misi</a:t>
            </a:r>
            <a:r>
              <a:rPr lang="en-US" dirty="0"/>
              <a:t> indoor: </a:t>
            </a:r>
            <a:r>
              <a:rPr lang="en-US" dirty="0" err="1"/>
              <a:t>Wahana</a:t>
            </a:r>
            <a:r>
              <a:rPr lang="en-US" dirty="0"/>
              <a:t> </a:t>
            </a:r>
            <a:r>
              <a:rPr lang="en-US" dirty="0" err="1"/>
              <a:t>harus</a:t>
            </a:r>
            <a:r>
              <a:rPr lang="en-US" dirty="0"/>
              <a:t> </a:t>
            </a:r>
            <a:r>
              <a:rPr lang="en-US" dirty="0" err="1"/>
              <a:t>mampu</a:t>
            </a:r>
            <a:r>
              <a:rPr lang="en-US" dirty="0"/>
              <a:t> </a:t>
            </a:r>
            <a:r>
              <a:rPr lang="en-US" dirty="0" err="1"/>
              <a:t>mengenali</a:t>
            </a:r>
            <a:r>
              <a:rPr lang="en-US" dirty="0"/>
              <a:t> </a:t>
            </a:r>
            <a:r>
              <a:rPr lang="en-US" dirty="0" err="1"/>
              <a:t>obyek</a:t>
            </a:r>
            <a:r>
              <a:rPr lang="en-US" dirty="0"/>
              <a:t> </a:t>
            </a:r>
            <a:r>
              <a:rPr lang="en-US" dirty="0" err="1"/>
              <a:t>dan</a:t>
            </a:r>
            <a:r>
              <a:rPr lang="en-US" dirty="0"/>
              <a:t> </a:t>
            </a:r>
            <a:r>
              <a:rPr lang="en-US" dirty="0" err="1"/>
              <a:t>lokasi</a:t>
            </a:r>
            <a:r>
              <a:rPr lang="en-US" dirty="0"/>
              <a:t> </a:t>
            </a:r>
            <a:r>
              <a:rPr lang="en-US" dirty="0" err="1"/>
              <a:t>penempatan</a:t>
            </a:r>
            <a:r>
              <a:rPr lang="en-US" dirty="0"/>
              <a:t> </a:t>
            </a:r>
            <a:r>
              <a:rPr lang="en-US" dirty="0" err="1"/>
              <a:t>secara</a:t>
            </a:r>
            <a:r>
              <a:rPr lang="en-US" dirty="0"/>
              <a:t> </a:t>
            </a:r>
            <a:r>
              <a:rPr lang="en-US" dirty="0" err="1"/>
              <a:t>presisi</a:t>
            </a:r>
            <a:r>
              <a:rPr lang="en-US" dirty="0"/>
              <a:t> </a:t>
            </a:r>
            <a:r>
              <a:rPr lang="en-US" dirty="0" err="1"/>
              <a:t>berdasarkan</a:t>
            </a:r>
            <a:r>
              <a:rPr lang="en-US" dirty="0"/>
              <a:t> </a:t>
            </a:r>
            <a:r>
              <a:rPr lang="en-US" dirty="0" err="1"/>
              <a:t>warna</a:t>
            </a:r>
            <a:r>
              <a:rPr lang="en-US" dirty="0"/>
              <a:t> </a:t>
            </a:r>
            <a:r>
              <a:rPr lang="en-US" dirty="0" err="1"/>
              <a:t>dan</a:t>
            </a:r>
            <a:r>
              <a:rPr lang="en-US" dirty="0"/>
              <a:t> </a:t>
            </a:r>
            <a:r>
              <a:rPr lang="en-US" dirty="0" err="1"/>
              <a:t>bentuk</a:t>
            </a:r>
            <a:r>
              <a:rPr lang="en-US" dirty="0"/>
              <a:t> </a:t>
            </a:r>
            <a:r>
              <a:rPr lang="en-US" dirty="0" err="1"/>
              <a:t>obyek</a:t>
            </a:r>
            <a:r>
              <a:rPr lang="en-US" dirty="0"/>
              <a:t>/</a:t>
            </a:r>
            <a:r>
              <a:rPr lang="en-US" dirty="0" err="1"/>
              <a:t>lokasi</a:t>
            </a:r>
            <a:r>
              <a:rPr lang="en-US" dirty="0"/>
              <a:t> </a:t>
            </a:r>
            <a:r>
              <a:rPr lang="en-US" dirty="0" err="1"/>
              <a:t>penempatan</a:t>
            </a:r>
            <a:r>
              <a:rPr lang="en-US" dirty="0"/>
              <a:t>. Hal </a:t>
            </a:r>
            <a:r>
              <a:rPr lang="en-US" dirty="0" err="1"/>
              <a:t>ini</a:t>
            </a:r>
            <a:r>
              <a:rPr lang="en-US" dirty="0"/>
              <a:t> </a:t>
            </a:r>
            <a:r>
              <a:rPr lang="en-US" dirty="0" err="1"/>
              <a:t>mewakili</a:t>
            </a:r>
            <a:r>
              <a:rPr lang="en-US" dirty="0"/>
              <a:t> (</a:t>
            </a:r>
            <a:r>
              <a:rPr lang="en-US" dirty="0" err="1"/>
              <a:t>analogi</a:t>
            </a:r>
            <a:r>
              <a:rPr lang="en-US" dirty="0"/>
              <a:t>) </a:t>
            </a:r>
            <a:r>
              <a:rPr lang="en-US" dirty="0" err="1"/>
              <a:t>kebutuhan</a:t>
            </a:r>
            <a:r>
              <a:rPr lang="en-US" dirty="0"/>
              <a:t> </a:t>
            </a:r>
            <a:r>
              <a:rPr lang="en-US" dirty="0" err="1"/>
              <a:t>riil</a:t>
            </a:r>
            <a:r>
              <a:rPr lang="en-US" dirty="0"/>
              <a:t> di </a:t>
            </a:r>
            <a:r>
              <a:rPr lang="en-US" dirty="0" err="1"/>
              <a:t>lapangan</a:t>
            </a:r>
            <a:r>
              <a:rPr lang="en-US" dirty="0"/>
              <a:t> </a:t>
            </a:r>
            <a:r>
              <a:rPr lang="en-US" dirty="0" err="1"/>
              <a:t>dengan</a:t>
            </a:r>
            <a:r>
              <a:rPr lang="en-US" dirty="0"/>
              <a:t> </a:t>
            </a:r>
            <a:r>
              <a:rPr lang="en-US" dirty="0" err="1"/>
              <a:t>memberikan</a:t>
            </a:r>
            <a:r>
              <a:rPr lang="en-US" dirty="0"/>
              <a:t> </a:t>
            </a:r>
            <a:r>
              <a:rPr lang="en-US" dirty="0" err="1"/>
              <a:t>fitur</a:t>
            </a:r>
            <a:r>
              <a:rPr lang="en-US" dirty="0"/>
              <a:t> </a:t>
            </a:r>
            <a:r>
              <a:rPr lang="en-US" dirty="0" err="1"/>
              <a:t>kemampuan</a:t>
            </a:r>
            <a:r>
              <a:rPr lang="en-US" dirty="0"/>
              <a:t> </a:t>
            </a:r>
            <a:r>
              <a:rPr lang="en-US" dirty="0" err="1"/>
              <a:t>cerdas</a:t>
            </a:r>
            <a:r>
              <a:rPr lang="en-US" dirty="0"/>
              <a:t> </a:t>
            </a:r>
            <a:r>
              <a:rPr lang="en-US" dirty="0" err="1"/>
              <a:t>wahana</a:t>
            </a:r>
            <a:r>
              <a:rPr lang="en-US" dirty="0"/>
              <a:t> </a:t>
            </a:r>
            <a:r>
              <a:rPr lang="en-US" dirty="0" err="1"/>
              <a:t>untuk</a:t>
            </a:r>
            <a:r>
              <a:rPr lang="en-US" dirty="0"/>
              <a:t> </a:t>
            </a:r>
            <a:r>
              <a:rPr lang="en-US" dirty="0" err="1"/>
              <a:t>mengenali</a:t>
            </a:r>
            <a:r>
              <a:rPr lang="en-US" dirty="0"/>
              <a:t> </a:t>
            </a:r>
            <a:r>
              <a:rPr lang="en-US" dirty="0" err="1"/>
              <a:t>dan</a:t>
            </a:r>
            <a:r>
              <a:rPr lang="en-US" dirty="0"/>
              <a:t> </a:t>
            </a:r>
            <a:r>
              <a:rPr lang="en-US" dirty="0" err="1"/>
              <a:t>memberikan</a:t>
            </a:r>
            <a:r>
              <a:rPr lang="en-US" dirty="0"/>
              <a:t> </a:t>
            </a:r>
            <a:r>
              <a:rPr lang="en-US" dirty="0" err="1"/>
              <a:t>aksi</a:t>
            </a:r>
            <a:r>
              <a:rPr lang="en-US" dirty="0"/>
              <a:t> </a:t>
            </a:r>
            <a:r>
              <a:rPr lang="en-US" dirty="0" err="1"/>
              <a:t>terhadap</a:t>
            </a:r>
            <a:r>
              <a:rPr lang="en-US" dirty="0"/>
              <a:t> </a:t>
            </a:r>
            <a:r>
              <a:rPr lang="en-US" dirty="0" err="1"/>
              <a:t>obyek</a:t>
            </a:r>
            <a:r>
              <a:rPr lang="en-US" dirty="0"/>
              <a:t>/</a:t>
            </a:r>
            <a:r>
              <a:rPr lang="en-US" dirty="0" err="1"/>
              <a:t>lokasi</a:t>
            </a:r>
            <a:r>
              <a:rPr lang="en-US" dirty="0"/>
              <a:t> </a:t>
            </a:r>
            <a:r>
              <a:rPr lang="en-US" dirty="0" err="1"/>
              <a:t>penempatan</a:t>
            </a:r>
            <a:r>
              <a:rPr lang="en-US" dirty="0"/>
              <a:t>. </a:t>
            </a:r>
            <a:endParaRPr lang="en-US" dirty="0" smtClean="0"/>
          </a:p>
          <a:p>
            <a:r>
              <a:rPr lang="en-US" dirty="0" err="1" smtClean="0"/>
              <a:t>Terbang</a:t>
            </a:r>
            <a:r>
              <a:rPr lang="en-US" dirty="0" smtClean="0"/>
              <a:t> </a:t>
            </a:r>
            <a:r>
              <a:rPr lang="en-US" dirty="0" err="1" smtClean="0"/>
              <a:t>melewati</a:t>
            </a:r>
            <a:r>
              <a:rPr lang="en-US" dirty="0" smtClean="0"/>
              <a:t> </a:t>
            </a:r>
            <a:r>
              <a:rPr lang="en-US" dirty="0" err="1" smtClean="0"/>
              <a:t>lorong</a:t>
            </a:r>
            <a:r>
              <a:rPr lang="en-US" dirty="0" smtClean="0"/>
              <a:t> </a:t>
            </a:r>
            <a:r>
              <a:rPr lang="en-US" dirty="0" err="1" smtClean="0"/>
              <a:t>vertikal</a:t>
            </a:r>
            <a:r>
              <a:rPr lang="en-US" dirty="0" smtClean="0"/>
              <a:t> </a:t>
            </a:r>
            <a:r>
              <a:rPr lang="en-US" dirty="0" err="1" smtClean="0"/>
              <a:t>dari</a:t>
            </a:r>
            <a:r>
              <a:rPr lang="en-US" dirty="0" smtClean="0"/>
              <a:t> </a:t>
            </a:r>
            <a:r>
              <a:rPr lang="en-US" dirty="0" err="1" smtClean="0"/>
              <a:t>selesainya</a:t>
            </a:r>
            <a:r>
              <a:rPr lang="en-US" dirty="0" smtClean="0"/>
              <a:t> </a:t>
            </a:r>
            <a:r>
              <a:rPr lang="en-US" dirty="0" err="1" smtClean="0"/>
              <a:t>misi</a:t>
            </a:r>
            <a:r>
              <a:rPr lang="en-US" dirty="0" smtClean="0"/>
              <a:t> indoor </a:t>
            </a:r>
            <a:r>
              <a:rPr lang="en-US" dirty="0" err="1" smtClean="0"/>
              <a:t>menuju</a:t>
            </a:r>
            <a:r>
              <a:rPr lang="en-US" dirty="0" smtClean="0"/>
              <a:t> </a:t>
            </a:r>
            <a:r>
              <a:rPr lang="en-US" dirty="0" err="1" smtClean="0"/>
              <a:t>misi</a:t>
            </a:r>
            <a:r>
              <a:rPr lang="en-US" dirty="0" smtClean="0"/>
              <a:t> outdoor.</a:t>
            </a:r>
            <a:endParaRPr lang="en-US" dirty="0"/>
          </a:p>
          <a:p>
            <a:r>
              <a:rPr lang="en-US" dirty="0" err="1"/>
              <a:t>Untuk</a:t>
            </a:r>
            <a:r>
              <a:rPr lang="en-US" dirty="0"/>
              <a:t> </a:t>
            </a:r>
            <a:r>
              <a:rPr lang="en-US" dirty="0" err="1"/>
              <a:t>misi</a:t>
            </a:r>
            <a:r>
              <a:rPr lang="en-US" dirty="0"/>
              <a:t> outdoor: </a:t>
            </a:r>
            <a:r>
              <a:rPr lang="en-US" dirty="0" err="1"/>
              <a:t>Wahana</a:t>
            </a:r>
            <a:r>
              <a:rPr lang="en-US" dirty="0"/>
              <a:t> </a:t>
            </a:r>
            <a:r>
              <a:rPr lang="en-US" dirty="0" err="1"/>
              <a:t>terbang</a:t>
            </a:r>
            <a:r>
              <a:rPr lang="en-US" dirty="0"/>
              <a:t> di </a:t>
            </a:r>
            <a:r>
              <a:rPr lang="en-US" dirty="0" err="1"/>
              <a:t>ketinggian</a:t>
            </a:r>
            <a:r>
              <a:rPr lang="en-US" dirty="0"/>
              <a:t> </a:t>
            </a:r>
            <a:r>
              <a:rPr lang="en-US" dirty="0" err="1"/>
              <a:t>bebas</a:t>
            </a:r>
            <a:r>
              <a:rPr lang="en-US" dirty="0"/>
              <a:t> </a:t>
            </a:r>
            <a:r>
              <a:rPr lang="en-US" dirty="0" err="1"/>
              <a:t>menjalankan</a:t>
            </a:r>
            <a:r>
              <a:rPr lang="en-US" dirty="0"/>
              <a:t> </a:t>
            </a:r>
            <a:r>
              <a:rPr lang="en-US" dirty="0" err="1"/>
              <a:t>misi</a:t>
            </a:r>
            <a:r>
              <a:rPr lang="en-US" dirty="0"/>
              <a:t> </a:t>
            </a:r>
            <a:r>
              <a:rPr lang="en-US" dirty="0" err="1"/>
              <a:t>pengiriman</a:t>
            </a:r>
            <a:r>
              <a:rPr lang="en-US" dirty="0"/>
              <a:t> </a:t>
            </a:r>
            <a:r>
              <a:rPr lang="en-US" dirty="0" err="1"/>
              <a:t>muatan</a:t>
            </a:r>
            <a:r>
              <a:rPr lang="en-US" dirty="0"/>
              <a:t> </a:t>
            </a:r>
            <a:r>
              <a:rPr lang="en-US" dirty="0" err="1"/>
              <a:t>ke</a:t>
            </a:r>
            <a:r>
              <a:rPr lang="en-US" dirty="0"/>
              <a:t> 2 </a:t>
            </a:r>
            <a:r>
              <a:rPr lang="en-US" dirty="0" err="1"/>
              <a:t>lokasi</a:t>
            </a:r>
            <a:r>
              <a:rPr lang="en-US" dirty="0"/>
              <a:t> </a:t>
            </a:r>
            <a:r>
              <a:rPr lang="en-US" dirty="0" err="1"/>
              <a:t>sesuai</a:t>
            </a:r>
            <a:r>
              <a:rPr lang="en-US" dirty="0"/>
              <a:t> way-point </a:t>
            </a:r>
            <a:r>
              <a:rPr lang="en-US" dirty="0" err="1"/>
              <a:t>kemudian</a:t>
            </a:r>
            <a:r>
              <a:rPr lang="en-US" dirty="0"/>
              <a:t> </a:t>
            </a:r>
            <a:r>
              <a:rPr lang="en-US" dirty="0" err="1"/>
              <a:t>mendarat</a:t>
            </a:r>
            <a:r>
              <a:rPr lang="en-US" dirty="0"/>
              <a:t> di FLP (Final Landing Pad) di </a:t>
            </a:r>
            <a:r>
              <a:rPr lang="en-US" dirty="0" err="1"/>
              <a:t>tengah-tengah</a:t>
            </a:r>
            <a:r>
              <a:rPr lang="en-US" dirty="0"/>
              <a:t> </a:t>
            </a:r>
            <a:r>
              <a:rPr lang="en-US" dirty="0" err="1"/>
              <a:t>kawasan</a:t>
            </a:r>
            <a:r>
              <a:rPr lang="en-US" dirty="0"/>
              <a:t> </a:t>
            </a:r>
            <a:r>
              <a:rPr lang="en-US" dirty="0" err="1"/>
              <a:t>terbang</a:t>
            </a:r>
            <a:r>
              <a:rPr lang="en-US" dirty="0"/>
              <a:t>. Di </a:t>
            </a:r>
            <a:r>
              <a:rPr lang="en-US" dirty="0" err="1"/>
              <a:t>setiap</a:t>
            </a:r>
            <a:r>
              <a:rPr lang="en-US" dirty="0"/>
              <a:t> </a:t>
            </a:r>
            <a:r>
              <a:rPr lang="en-US" dirty="0" err="1"/>
              <a:t>sudut</a:t>
            </a:r>
            <a:r>
              <a:rPr lang="en-US" dirty="0"/>
              <a:t> </a:t>
            </a:r>
            <a:r>
              <a:rPr lang="en-US" dirty="0" err="1"/>
              <a:t>lintasan</a:t>
            </a:r>
            <a:r>
              <a:rPr lang="en-US" dirty="0"/>
              <a:t> </a:t>
            </a:r>
            <a:r>
              <a:rPr lang="en-US" dirty="0" err="1"/>
              <a:t>wahana</a:t>
            </a:r>
            <a:r>
              <a:rPr lang="en-US" dirty="0"/>
              <a:t> </a:t>
            </a:r>
            <a:r>
              <a:rPr lang="en-US" dirty="0" err="1"/>
              <a:t>harus</a:t>
            </a:r>
            <a:r>
              <a:rPr lang="en-US" dirty="0"/>
              <a:t> </a:t>
            </a:r>
            <a:r>
              <a:rPr lang="en-US" dirty="0" err="1"/>
              <a:t>melepaskan</a:t>
            </a:r>
            <a:r>
              <a:rPr lang="en-US" dirty="0"/>
              <a:t> </a:t>
            </a:r>
            <a:r>
              <a:rPr lang="en-US" dirty="0" err="1"/>
              <a:t>muatan</a:t>
            </a:r>
            <a:r>
              <a:rPr lang="en-US" dirty="0"/>
              <a:t> </a:t>
            </a:r>
            <a:r>
              <a:rPr lang="en-US" dirty="0" err="1"/>
              <a:t>berupa</a:t>
            </a:r>
            <a:r>
              <a:rPr lang="en-US" dirty="0"/>
              <a:t> </a:t>
            </a:r>
            <a:r>
              <a:rPr lang="en-US" dirty="0" err="1"/>
              <a:t>obyek</a:t>
            </a:r>
            <a:r>
              <a:rPr lang="en-US" dirty="0"/>
              <a:t> </a:t>
            </a:r>
            <a:r>
              <a:rPr lang="en-US" dirty="0" err="1"/>
              <a:t>berukuran</a:t>
            </a:r>
            <a:r>
              <a:rPr lang="en-US" dirty="0"/>
              <a:t> 5cm x 5cm x 5cm </a:t>
            </a:r>
            <a:r>
              <a:rPr lang="en-US" dirty="0" err="1"/>
              <a:t>seberat</a:t>
            </a:r>
            <a:r>
              <a:rPr lang="en-US" dirty="0"/>
              <a:t> 50 gram </a:t>
            </a:r>
            <a:r>
              <a:rPr lang="en-US" dirty="0" err="1"/>
              <a:t>sebagai</a:t>
            </a:r>
            <a:r>
              <a:rPr lang="en-US" dirty="0"/>
              <a:t> </a:t>
            </a:r>
            <a:r>
              <a:rPr lang="en-US" dirty="0" err="1"/>
              <a:t>analogi</a:t>
            </a:r>
            <a:r>
              <a:rPr lang="en-US" dirty="0"/>
              <a:t> </a:t>
            </a:r>
            <a:r>
              <a:rPr lang="en-US" dirty="0" err="1"/>
              <a:t>dari</a:t>
            </a:r>
            <a:r>
              <a:rPr lang="en-US" dirty="0"/>
              <a:t> </a:t>
            </a:r>
            <a:r>
              <a:rPr lang="en-US" dirty="0" err="1"/>
              <a:t>muatan</a:t>
            </a:r>
            <a:r>
              <a:rPr lang="en-US" dirty="0"/>
              <a:t> </a:t>
            </a:r>
            <a:r>
              <a:rPr lang="en-US" dirty="0" err="1"/>
              <a:t>untuk</a:t>
            </a:r>
            <a:r>
              <a:rPr lang="en-US" dirty="0"/>
              <a:t> </a:t>
            </a:r>
            <a:r>
              <a:rPr lang="en-US" dirty="0" err="1"/>
              <a:t>bantuan</a:t>
            </a:r>
            <a:r>
              <a:rPr lang="en-US" dirty="0"/>
              <a:t> </a:t>
            </a:r>
            <a:r>
              <a:rPr lang="en-US" dirty="0" err="1"/>
              <a:t>kebencanaan</a:t>
            </a:r>
            <a:r>
              <a:rPr lang="en-US" dirty="0"/>
              <a:t>. </a:t>
            </a:r>
            <a:r>
              <a:rPr lang="en-US" dirty="0" err="1"/>
              <a:t>Muatan</a:t>
            </a:r>
            <a:r>
              <a:rPr lang="en-US" dirty="0"/>
              <a:t> </a:t>
            </a:r>
            <a:r>
              <a:rPr lang="en-US" dirty="0" err="1"/>
              <a:t>ini</a:t>
            </a:r>
            <a:r>
              <a:rPr lang="en-US" dirty="0"/>
              <a:t> </a:t>
            </a:r>
            <a:r>
              <a:rPr lang="en-US" dirty="0" err="1"/>
              <a:t>dimuatkan</a:t>
            </a:r>
            <a:r>
              <a:rPr lang="en-US" dirty="0"/>
              <a:t> </a:t>
            </a:r>
            <a:r>
              <a:rPr lang="en-US" dirty="0" err="1"/>
              <a:t>ketika</a:t>
            </a:r>
            <a:r>
              <a:rPr lang="en-US" dirty="0"/>
              <a:t> </a:t>
            </a:r>
            <a:r>
              <a:rPr lang="en-US" dirty="0" err="1"/>
              <a:t>wahana</a:t>
            </a:r>
            <a:r>
              <a:rPr lang="en-US" dirty="0"/>
              <a:t> </a:t>
            </a:r>
            <a:r>
              <a:rPr lang="en-US" dirty="0" err="1"/>
              <a:t>melakukan</a:t>
            </a:r>
            <a:r>
              <a:rPr lang="en-US" dirty="0"/>
              <a:t> </a:t>
            </a:r>
            <a:r>
              <a:rPr lang="en-US" dirty="0" err="1"/>
              <a:t>persiapan</a:t>
            </a:r>
            <a:r>
              <a:rPr lang="en-US" dirty="0"/>
              <a:t> </a:t>
            </a:r>
            <a:r>
              <a:rPr lang="en-US" dirty="0" err="1"/>
              <a:t>terbang</a:t>
            </a:r>
            <a:r>
              <a:rPr lang="en-US" dirty="0"/>
              <a:t>. </a:t>
            </a:r>
            <a:r>
              <a:rPr lang="en-US" dirty="0" err="1"/>
              <a:t>Dua</a:t>
            </a:r>
            <a:r>
              <a:rPr lang="en-US" dirty="0"/>
              <a:t> </a:t>
            </a:r>
            <a:r>
              <a:rPr lang="en-US" dirty="0" err="1"/>
              <a:t>misi</a:t>
            </a:r>
            <a:r>
              <a:rPr lang="en-US" dirty="0"/>
              <a:t> indoor </a:t>
            </a:r>
            <a:r>
              <a:rPr lang="en-US" dirty="0" err="1"/>
              <a:t>dan</a:t>
            </a:r>
            <a:r>
              <a:rPr lang="en-US" dirty="0"/>
              <a:t> outdoor </a:t>
            </a:r>
            <a:r>
              <a:rPr lang="en-US" dirty="0" err="1"/>
              <a:t>ini</a:t>
            </a:r>
            <a:r>
              <a:rPr lang="en-US" dirty="0"/>
              <a:t> </a:t>
            </a:r>
            <a:r>
              <a:rPr lang="en-US" dirty="0" err="1"/>
              <a:t>akan</a:t>
            </a:r>
            <a:r>
              <a:rPr lang="en-US" dirty="0"/>
              <a:t> </a:t>
            </a:r>
            <a:r>
              <a:rPr lang="en-US" dirty="0" err="1"/>
              <a:t>menjadi</a:t>
            </a:r>
            <a:r>
              <a:rPr lang="en-US" dirty="0"/>
              <a:t> </a:t>
            </a:r>
            <a:r>
              <a:rPr lang="en-US" dirty="0" err="1"/>
              <a:t>sempurna</a:t>
            </a:r>
            <a:r>
              <a:rPr lang="en-US" dirty="0"/>
              <a:t> </a:t>
            </a:r>
            <a:r>
              <a:rPr lang="en-US" dirty="0" err="1"/>
              <a:t>jika</a:t>
            </a:r>
            <a:r>
              <a:rPr lang="en-US" dirty="0"/>
              <a:t> </a:t>
            </a:r>
            <a:r>
              <a:rPr lang="en-US" dirty="0" err="1"/>
              <a:t>wahana</a:t>
            </a:r>
            <a:r>
              <a:rPr lang="en-US" dirty="0"/>
              <a:t> </a:t>
            </a:r>
            <a:r>
              <a:rPr lang="en-US" dirty="0" err="1"/>
              <a:t>tim</a:t>
            </a:r>
            <a:r>
              <a:rPr lang="en-US" dirty="0"/>
              <a:t> </a:t>
            </a:r>
            <a:r>
              <a:rPr lang="en-US" dirty="0" err="1"/>
              <a:t>mampu</a:t>
            </a:r>
            <a:r>
              <a:rPr lang="en-US" dirty="0"/>
              <a:t> </a:t>
            </a:r>
            <a:r>
              <a:rPr lang="en-US" dirty="0" err="1"/>
              <a:t>menyelesaikan</a:t>
            </a:r>
            <a:r>
              <a:rPr lang="en-US" dirty="0"/>
              <a:t> </a:t>
            </a:r>
            <a:r>
              <a:rPr lang="en-US" dirty="0" err="1"/>
              <a:t>misi</a:t>
            </a:r>
            <a:r>
              <a:rPr lang="en-US" dirty="0"/>
              <a:t> </a:t>
            </a:r>
            <a:r>
              <a:rPr lang="en-US" dirty="0" err="1"/>
              <a:t>dalam</a:t>
            </a:r>
            <a:r>
              <a:rPr lang="en-US" dirty="0"/>
              <a:t> </a:t>
            </a:r>
            <a:r>
              <a:rPr lang="en-US" dirty="0" err="1"/>
              <a:t>satu</a:t>
            </a:r>
            <a:r>
              <a:rPr lang="en-US" dirty="0"/>
              <a:t> </a:t>
            </a:r>
            <a:r>
              <a:rPr lang="en-US" dirty="0" err="1"/>
              <a:t>penekanan</a:t>
            </a:r>
            <a:r>
              <a:rPr lang="en-US" dirty="0"/>
              <a:t> </a:t>
            </a:r>
            <a:r>
              <a:rPr lang="en-US" dirty="0" err="1"/>
              <a:t>tombol</a:t>
            </a:r>
            <a:r>
              <a:rPr lang="en-US" dirty="0"/>
              <a:t> START </a:t>
            </a:r>
            <a:r>
              <a:rPr lang="en-US" dirty="0" err="1"/>
              <a:t>tanpa</a:t>
            </a:r>
            <a:r>
              <a:rPr lang="en-US" dirty="0"/>
              <a:t> retry. </a:t>
            </a:r>
          </a:p>
          <a:p>
            <a:endParaRPr lang="en-US" dirty="0"/>
          </a:p>
        </p:txBody>
      </p:sp>
    </p:spTree>
    <p:extLst>
      <p:ext uri="{BB962C8B-B14F-4D97-AF65-F5344CB8AC3E}">
        <p14:creationId xmlns:p14="http://schemas.microsoft.com/office/powerpoint/2010/main" val="54389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Tema</a:t>
            </a:r>
            <a:r>
              <a:rPr lang="en-US" b="1" dirty="0"/>
              <a:t> </a:t>
            </a:r>
            <a:r>
              <a:rPr lang="en-US" b="1" dirty="0" err="1"/>
              <a:t>Dasar</a:t>
            </a:r>
            <a:r>
              <a:rPr lang="en-US" b="1" dirty="0"/>
              <a:t> </a:t>
            </a:r>
            <a:r>
              <a:rPr lang="en-US" b="1" dirty="0" err="1"/>
              <a:t>dan</a:t>
            </a:r>
            <a:r>
              <a:rPr lang="en-US" b="1" dirty="0"/>
              <a:t> </a:t>
            </a:r>
            <a:r>
              <a:rPr lang="en-US" b="1" dirty="0" err="1"/>
              <a:t>Aturan</a:t>
            </a:r>
            <a:r>
              <a:rPr lang="en-US" b="1" dirty="0"/>
              <a:t> </a:t>
            </a:r>
            <a:r>
              <a:rPr lang="en-US" b="1" dirty="0" err="1"/>
              <a:t>Umum</a:t>
            </a:r>
            <a:r>
              <a:rPr lang="en-US" b="1" dirty="0"/>
              <a:t> </a:t>
            </a:r>
            <a:r>
              <a:rPr lang="en-US" dirty="0"/>
              <a:t/>
            </a:r>
            <a:br>
              <a:rPr lang="en-US" dirty="0"/>
            </a:br>
            <a:r>
              <a:rPr lang="en-US" dirty="0" smtClean="0"/>
              <a:t>VTOL </a:t>
            </a:r>
            <a:r>
              <a:rPr lang="en-US" dirty="0" smtClean="0"/>
              <a:t>2024</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a:t>Kompetisi</a:t>
            </a:r>
            <a:r>
              <a:rPr lang="en-US" dirty="0"/>
              <a:t> </a:t>
            </a:r>
            <a:r>
              <a:rPr lang="en-US" dirty="0" err="1"/>
              <a:t>tingkat</a:t>
            </a:r>
            <a:r>
              <a:rPr lang="en-US" dirty="0"/>
              <a:t> </a:t>
            </a:r>
            <a:r>
              <a:rPr lang="en-US" dirty="0" err="1"/>
              <a:t>seleksi</a:t>
            </a:r>
            <a:r>
              <a:rPr lang="en-US" dirty="0"/>
              <a:t> </a:t>
            </a:r>
            <a:r>
              <a:rPr lang="en-US" dirty="0" err="1"/>
              <a:t>wilayah</a:t>
            </a:r>
            <a:r>
              <a:rPr lang="en-US" dirty="0"/>
              <a:t> </a:t>
            </a:r>
            <a:r>
              <a:rPr lang="en-US" dirty="0" err="1"/>
              <a:t>dilaksanakan</a:t>
            </a:r>
            <a:r>
              <a:rPr lang="en-US" dirty="0"/>
              <a:t> </a:t>
            </a:r>
            <a:r>
              <a:rPr lang="en-US" dirty="0" err="1"/>
              <a:t>secara</a:t>
            </a:r>
            <a:r>
              <a:rPr lang="en-US" dirty="0"/>
              <a:t> daring </a:t>
            </a:r>
            <a:r>
              <a:rPr lang="en-US" dirty="0" err="1"/>
              <a:t>dengan</a:t>
            </a:r>
            <a:r>
              <a:rPr lang="en-US" dirty="0"/>
              <a:t> </a:t>
            </a:r>
            <a:r>
              <a:rPr lang="en-US" dirty="0" err="1"/>
              <a:t>mewajibkan</a:t>
            </a:r>
            <a:r>
              <a:rPr lang="en-US" dirty="0"/>
              <a:t> </a:t>
            </a:r>
            <a:r>
              <a:rPr lang="en-US" dirty="0" err="1"/>
              <a:t>setiap</a:t>
            </a:r>
            <a:r>
              <a:rPr lang="en-US" dirty="0"/>
              <a:t> </a:t>
            </a:r>
            <a:r>
              <a:rPr lang="en-US" dirty="0" err="1"/>
              <a:t>peserta</a:t>
            </a:r>
            <a:r>
              <a:rPr lang="en-US" dirty="0"/>
              <a:t> </a:t>
            </a:r>
            <a:r>
              <a:rPr lang="en-US" dirty="0" err="1"/>
              <a:t>menampilkan</a:t>
            </a:r>
            <a:r>
              <a:rPr lang="en-US" dirty="0"/>
              <a:t> </a:t>
            </a:r>
            <a:r>
              <a:rPr lang="en-US" dirty="0" err="1"/>
              <a:t>aksi</a:t>
            </a:r>
            <a:r>
              <a:rPr lang="en-US" dirty="0"/>
              <a:t> </a:t>
            </a:r>
            <a:r>
              <a:rPr lang="en-US" dirty="0" err="1"/>
              <a:t>wahananya</a:t>
            </a:r>
            <a:r>
              <a:rPr lang="en-US" dirty="0"/>
              <a:t> di </a:t>
            </a:r>
            <a:r>
              <a:rPr lang="en-US" dirty="0" err="1"/>
              <a:t>tempat</a:t>
            </a:r>
            <a:r>
              <a:rPr lang="en-US" dirty="0"/>
              <a:t> </a:t>
            </a:r>
            <a:r>
              <a:rPr lang="en-US" dirty="0" err="1"/>
              <a:t>masing-masing</a:t>
            </a:r>
            <a:r>
              <a:rPr lang="en-US" dirty="0"/>
              <a:t> </a:t>
            </a:r>
            <a:r>
              <a:rPr lang="en-US" dirty="0" err="1"/>
              <a:t>dalam</a:t>
            </a:r>
            <a:r>
              <a:rPr lang="en-US" dirty="0"/>
              <a:t> </a:t>
            </a:r>
            <a:r>
              <a:rPr lang="en-US" i="1" dirty="0"/>
              <a:t>video-streaming </a:t>
            </a:r>
            <a:r>
              <a:rPr lang="en-US" dirty="0"/>
              <a:t>(VS). </a:t>
            </a:r>
            <a:r>
              <a:rPr lang="en-US" dirty="0" err="1"/>
              <a:t>Dalam</a:t>
            </a:r>
            <a:r>
              <a:rPr lang="en-US" dirty="0"/>
              <a:t> </a:t>
            </a:r>
            <a:r>
              <a:rPr lang="en-US" dirty="0" err="1"/>
              <a:t>hal</a:t>
            </a:r>
            <a:r>
              <a:rPr lang="en-US" dirty="0"/>
              <a:t> </a:t>
            </a:r>
            <a:r>
              <a:rPr lang="en-US" dirty="0" err="1"/>
              <a:t>ini</a:t>
            </a:r>
            <a:r>
              <a:rPr lang="en-US" dirty="0"/>
              <a:t> </a:t>
            </a:r>
            <a:r>
              <a:rPr lang="en-US" dirty="0" err="1"/>
              <a:t>setiap</a:t>
            </a:r>
            <a:r>
              <a:rPr lang="en-US" dirty="0"/>
              <a:t> </a:t>
            </a:r>
            <a:r>
              <a:rPr lang="en-US" dirty="0" err="1"/>
              <a:t>peserta</a:t>
            </a:r>
            <a:r>
              <a:rPr lang="en-US" dirty="0"/>
              <a:t> </a:t>
            </a:r>
            <a:r>
              <a:rPr lang="en-US" dirty="0" err="1"/>
              <a:t>wajib</a:t>
            </a:r>
            <a:r>
              <a:rPr lang="en-US" dirty="0"/>
              <a:t> </a:t>
            </a:r>
            <a:r>
              <a:rPr lang="en-US" dirty="0" err="1"/>
              <a:t>memiliki</a:t>
            </a:r>
            <a:r>
              <a:rPr lang="en-US" dirty="0"/>
              <a:t> (minimal </a:t>
            </a:r>
            <a:r>
              <a:rPr lang="en-US" dirty="0" err="1"/>
              <a:t>separuh</a:t>
            </a:r>
            <a:r>
              <a:rPr lang="en-US" dirty="0"/>
              <a:t>) </a:t>
            </a:r>
            <a:r>
              <a:rPr lang="en-US" dirty="0" err="1"/>
              <a:t>lapangan</a:t>
            </a:r>
            <a:r>
              <a:rPr lang="en-US" dirty="0"/>
              <a:t> </a:t>
            </a:r>
            <a:r>
              <a:rPr lang="en-US" dirty="0" err="1"/>
              <a:t>uji</a:t>
            </a:r>
            <a:r>
              <a:rPr lang="en-US" dirty="0"/>
              <a:t> </a:t>
            </a:r>
            <a:r>
              <a:rPr lang="en-US" dirty="0" err="1"/>
              <a:t>terbang</a:t>
            </a:r>
            <a:r>
              <a:rPr lang="en-US" dirty="0"/>
              <a:t> </a:t>
            </a:r>
            <a:r>
              <a:rPr lang="en-US" dirty="0" err="1" smtClean="0"/>
              <a:t>dan</a:t>
            </a:r>
            <a:r>
              <a:rPr lang="en-US" dirty="0" smtClean="0"/>
              <a:t> </a:t>
            </a:r>
            <a:r>
              <a:rPr lang="en-US" dirty="0" err="1" smtClean="0"/>
              <a:t>lorong</a:t>
            </a:r>
            <a:r>
              <a:rPr lang="en-US" dirty="0" smtClean="0"/>
              <a:t> </a:t>
            </a:r>
            <a:r>
              <a:rPr lang="en-US" dirty="0" err="1" smtClean="0"/>
              <a:t>vertikal</a:t>
            </a:r>
            <a:r>
              <a:rPr lang="en-US" dirty="0" smtClean="0"/>
              <a:t> yang </a:t>
            </a:r>
            <a:r>
              <a:rPr lang="en-US" dirty="0" err="1"/>
              <a:t>sesuai</a:t>
            </a:r>
            <a:r>
              <a:rPr lang="en-US" dirty="0"/>
              <a:t> </a:t>
            </a:r>
            <a:r>
              <a:rPr lang="en-US" dirty="0" err="1"/>
              <a:t>dengan</a:t>
            </a:r>
            <a:r>
              <a:rPr lang="en-US" dirty="0"/>
              <a:t> </a:t>
            </a:r>
            <a:r>
              <a:rPr lang="en-US" dirty="0" err="1"/>
              <a:t>Aturan</a:t>
            </a:r>
            <a:r>
              <a:rPr lang="en-US" dirty="0"/>
              <a:t> VTOL KRTI </a:t>
            </a:r>
            <a:r>
              <a:rPr lang="en-US" dirty="0" smtClean="0"/>
              <a:t>2024 </a:t>
            </a:r>
            <a:r>
              <a:rPr lang="en-US" dirty="0"/>
              <a:t>daring. </a:t>
            </a:r>
          </a:p>
          <a:p>
            <a:r>
              <a:rPr lang="en-US" dirty="0" err="1"/>
              <a:t>Penjurian</a:t>
            </a:r>
            <a:r>
              <a:rPr lang="en-US" dirty="0"/>
              <a:t> </a:t>
            </a:r>
            <a:r>
              <a:rPr lang="en-US" dirty="0" err="1"/>
              <a:t>Seleksi</a:t>
            </a:r>
            <a:r>
              <a:rPr lang="en-US" dirty="0"/>
              <a:t> Wilayah </a:t>
            </a:r>
            <a:r>
              <a:rPr lang="en-US" dirty="0" err="1"/>
              <a:t>dilakukan</a:t>
            </a:r>
            <a:r>
              <a:rPr lang="en-US" dirty="0"/>
              <a:t> </a:t>
            </a:r>
            <a:r>
              <a:rPr lang="en-US" dirty="0" err="1"/>
              <a:t>dengan</a:t>
            </a:r>
            <a:r>
              <a:rPr lang="en-US" dirty="0"/>
              <a:t> </a:t>
            </a:r>
            <a:r>
              <a:rPr lang="en-US" dirty="0" err="1"/>
              <a:t>cara</a:t>
            </a:r>
            <a:r>
              <a:rPr lang="en-US" dirty="0"/>
              <a:t> </a:t>
            </a:r>
            <a:r>
              <a:rPr lang="en-US" dirty="0" err="1"/>
              <a:t>melihat</a:t>
            </a:r>
            <a:r>
              <a:rPr lang="en-US" dirty="0"/>
              <a:t> </a:t>
            </a:r>
            <a:r>
              <a:rPr lang="en-US" dirty="0" err="1"/>
              <a:t>tayangan</a:t>
            </a:r>
            <a:r>
              <a:rPr lang="en-US" dirty="0"/>
              <a:t> </a:t>
            </a:r>
            <a:r>
              <a:rPr lang="en-US" dirty="0" err="1"/>
              <a:t>langsung</a:t>
            </a:r>
            <a:r>
              <a:rPr lang="en-US" dirty="0"/>
              <a:t> VS </a:t>
            </a:r>
            <a:r>
              <a:rPr lang="en-US" dirty="0" err="1"/>
              <a:t>setiap</a:t>
            </a:r>
            <a:r>
              <a:rPr lang="en-US" dirty="0"/>
              <a:t> </a:t>
            </a:r>
            <a:r>
              <a:rPr lang="en-US" dirty="0" err="1"/>
              <a:t>peserta</a:t>
            </a:r>
            <a:r>
              <a:rPr lang="en-US" dirty="0"/>
              <a:t> </a:t>
            </a:r>
            <a:r>
              <a:rPr lang="en-US" dirty="0" err="1"/>
              <a:t>secara</a:t>
            </a:r>
            <a:r>
              <a:rPr lang="en-US" dirty="0"/>
              <a:t> </a:t>
            </a:r>
            <a:r>
              <a:rPr lang="en-US" dirty="0" err="1"/>
              <a:t>bergiliran</a:t>
            </a:r>
            <a:r>
              <a:rPr lang="en-US" dirty="0"/>
              <a:t>. </a:t>
            </a:r>
          </a:p>
          <a:p>
            <a:r>
              <a:rPr lang="en-US" dirty="0" err="1"/>
              <a:t>Kompetisi</a:t>
            </a:r>
            <a:r>
              <a:rPr lang="en-US" dirty="0"/>
              <a:t> </a:t>
            </a:r>
            <a:r>
              <a:rPr lang="en-US" dirty="0" err="1"/>
              <a:t>dan</a:t>
            </a:r>
            <a:r>
              <a:rPr lang="en-US" dirty="0"/>
              <a:t> </a:t>
            </a:r>
            <a:r>
              <a:rPr lang="en-US" dirty="0" err="1"/>
              <a:t>Penjurian</a:t>
            </a:r>
            <a:r>
              <a:rPr lang="en-US" dirty="0"/>
              <a:t> </a:t>
            </a:r>
            <a:r>
              <a:rPr lang="en-US" dirty="0" err="1"/>
              <a:t>tingkat</a:t>
            </a:r>
            <a:r>
              <a:rPr lang="en-US" dirty="0"/>
              <a:t> </a:t>
            </a:r>
            <a:r>
              <a:rPr lang="en-US" dirty="0" err="1"/>
              <a:t>nasional</a:t>
            </a:r>
            <a:r>
              <a:rPr lang="en-US" dirty="0"/>
              <a:t> </a:t>
            </a:r>
            <a:r>
              <a:rPr lang="en-US" dirty="0" err="1"/>
              <a:t>dilaksanakan</a:t>
            </a:r>
            <a:r>
              <a:rPr lang="en-US" dirty="0"/>
              <a:t> </a:t>
            </a:r>
            <a:r>
              <a:rPr lang="en-US" dirty="0" err="1"/>
              <a:t>langsung</a:t>
            </a:r>
            <a:r>
              <a:rPr lang="en-US" dirty="0"/>
              <a:t> di </a:t>
            </a:r>
            <a:r>
              <a:rPr lang="en-US" dirty="0" err="1"/>
              <a:t>lapangan</a:t>
            </a:r>
            <a:r>
              <a:rPr lang="en-US" dirty="0"/>
              <a:t> </a:t>
            </a:r>
            <a:r>
              <a:rPr lang="en-US" dirty="0" err="1"/>
              <a:t>dengan</a:t>
            </a:r>
            <a:r>
              <a:rPr lang="en-US" dirty="0"/>
              <a:t> </a:t>
            </a:r>
            <a:r>
              <a:rPr lang="en-US" dirty="0" err="1"/>
              <a:t>melombakan</a:t>
            </a:r>
            <a:r>
              <a:rPr lang="en-US" dirty="0"/>
              <a:t> 2(</a:t>
            </a:r>
            <a:r>
              <a:rPr lang="en-US" dirty="0" err="1"/>
              <a:t>dua</a:t>
            </a:r>
            <a:r>
              <a:rPr lang="en-US" dirty="0"/>
              <a:t>) </a:t>
            </a:r>
            <a:r>
              <a:rPr lang="en-US" dirty="0" err="1"/>
              <a:t>tim</a:t>
            </a:r>
            <a:r>
              <a:rPr lang="en-US" dirty="0"/>
              <a:t> </a:t>
            </a:r>
            <a:r>
              <a:rPr lang="en-US" dirty="0" err="1"/>
              <a:t>secara</a:t>
            </a:r>
            <a:r>
              <a:rPr lang="en-US" dirty="0"/>
              <a:t> </a:t>
            </a:r>
            <a:r>
              <a:rPr lang="en-US" dirty="0" err="1"/>
              <a:t>bersamaan</a:t>
            </a:r>
            <a:r>
              <a:rPr lang="en-US" dirty="0"/>
              <a:t> di </a:t>
            </a:r>
            <a:r>
              <a:rPr lang="en-US" dirty="0" err="1"/>
              <a:t>lapangan</a:t>
            </a:r>
            <a:r>
              <a:rPr lang="en-US" dirty="0"/>
              <a:t> yang </a:t>
            </a:r>
            <a:r>
              <a:rPr lang="en-US" dirty="0" err="1"/>
              <a:t>berdampingan</a:t>
            </a:r>
            <a:r>
              <a:rPr lang="en-US" dirty="0"/>
              <a:t>. </a:t>
            </a:r>
          </a:p>
          <a:p>
            <a:r>
              <a:rPr lang="en-US" dirty="0" err="1"/>
              <a:t>Peserta</a:t>
            </a:r>
            <a:r>
              <a:rPr lang="en-US" dirty="0"/>
              <a:t> yang </a:t>
            </a:r>
            <a:r>
              <a:rPr lang="en-US" dirty="0" err="1"/>
              <a:t>mampu</a:t>
            </a:r>
            <a:r>
              <a:rPr lang="en-US" dirty="0"/>
              <a:t> </a:t>
            </a:r>
            <a:r>
              <a:rPr lang="en-US" dirty="0" err="1"/>
              <a:t>menyelesaikan</a:t>
            </a:r>
            <a:r>
              <a:rPr lang="en-US" dirty="0"/>
              <a:t> </a:t>
            </a:r>
            <a:r>
              <a:rPr lang="en-US" dirty="0" err="1"/>
              <a:t>misi</a:t>
            </a:r>
            <a:r>
              <a:rPr lang="en-US" dirty="0"/>
              <a:t> paling </a:t>
            </a:r>
            <a:r>
              <a:rPr lang="en-US" dirty="0" err="1"/>
              <a:t>cepat</a:t>
            </a:r>
            <a:r>
              <a:rPr lang="en-US" dirty="0"/>
              <a:t> </a:t>
            </a:r>
            <a:r>
              <a:rPr lang="en-US" dirty="0" err="1"/>
              <a:t>dan</a:t>
            </a:r>
            <a:r>
              <a:rPr lang="en-US" dirty="0"/>
              <a:t> </a:t>
            </a:r>
            <a:r>
              <a:rPr lang="en-US" dirty="0" err="1"/>
              <a:t>memiliki</a:t>
            </a:r>
            <a:r>
              <a:rPr lang="en-US" dirty="0"/>
              <a:t> </a:t>
            </a:r>
            <a:r>
              <a:rPr lang="en-US" dirty="0" err="1"/>
              <a:t>skor</a:t>
            </a:r>
            <a:r>
              <a:rPr lang="en-US" dirty="0"/>
              <a:t> paling </a:t>
            </a:r>
            <a:r>
              <a:rPr lang="en-US" dirty="0" err="1"/>
              <a:t>tinggi</a:t>
            </a:r>
            <a:r>
              <a:rPr lang="en-US" dirty="0"/>
              <a:t> </a:t>
            </a:r>
            <a:r>
              <a:rPr lang="en-US" dirty="0" err="1"/>
              <a:t>akan</a:t>
            </a:r>
            <a:r>
              <a:rPr lang="en-US" dirty="0"/>
              <a:t> </a:t>
            </a:r>
            <a:r>
              <a:rPr lang="en-US" dirty="0" err="1"/>
              <a:t>menjadi</a:t>
            </a:r>
            <a:r>
              <a:rPr lang="en-US" dirty="0"/>
              <a:t> </a:t>
            </a:r>
            <a:r>
              <a:rPr lang="en-US" dirty="0" err="1"/>
              <a:t>pemenangnya</a:t>
            </a:r>
            <a:r>
              <a:rPr lang="en-US" dirty="0"/>
              <a:t>. </a:t>
            </a:r>
          </a:p>
        </p:txBody>
      </p:sp>
    </p:spTree>
    <p:extLst>
      <p:ext uri="{BB962C8B-B14F-4D97-AF65-F5344CB8AC3E}">
        <p14:creationId xmlns:p14="http://schemas.microsoft.com/office/powerpoint/2010/main" val="2682905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990</TotalTime>
  <Words>2423</Words>
  <Application>Microsoft Macintosh PowerPoint</Application>
  <PresentationFormat>On-screen Show (4:3)</PresentationFormat>
  <Paragraphs>118</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Sosialisasi Kontes Robot Terbang Indonesia (KRTI) Vertical Take-Off and Landing (VTOL) 2024</vt:lpstr>
      <vt:lpstr>KRTI 2024  KONTES ROBOT TERBANG INDONESIA 2024  DIVISI VERTICAL TAKE OFF &amp; LANDING (VTOL)</vt:lpstr>
      <vt:lpstr>VTOL KRTI 2024</vt:lpstr>
      <vt:lpstr>Frekwensi dan protokol komunikasi yang diijinkan digunakan untuk komunikasi  </vt:lpstr>
      <vt:lpstr>Penilaian </vt:lpstr>
      <vt:lpstr>Peraturan Menteri Perhubungan Republik Indonesia, Nomor PM 180 tahun 2015  </vt:lpstr>
      <vt:lpstr>KEPESERTAAN DAN EVALUASI </vt:lpstr>
      <vt:lpstr>Tema Dasar dan Aturan Umum  VTOL 2024</vt:lpstr>
      <vt:lpstr>Tema Dasar dan Aturan Umum  VTOL 2024</vt:lpstr>
      <vt:lpstr>Aturan Umum Wahana  VTOL 2024</vt:lpstr>
      <vt:lpstr>Lapangan Lomba VTOL 2024</vt:lpstr>
      <vt:lpstr>Perspektif Lapangan VTOL indoor  VTOL 2024</vt:lpstr>
      <vt:lpstr>Detil Lapangan Indoor VTOL 2024</vt:lpstr>
      <vt:lpstr>Detil Lapangan Indoor VTOL 2024</vt:lpstr>
      <vt:lpstr>AUTONOMOUS START </vt:lpstr>
      <vt:lpstr>OBYEK MUATAN  VTOL 2024</vt:lpstr>
      <vt:lpstr>Keranjang DROP MUATAN MISI INDOOR (DPMI) VTOL 2024</vt:lpstr>
      <vt:lpstr>INDOOR EXIT GATE (IEG) </vt:lpstr>
      <vt:lpstr>Lokasi DROP MUATAN MISI OUTDOOR  VTOL 2024</vt:lpstr>
      <vt:lpstr>Obyek MUATAN MISI OUTDOOR (MMO) </vt:lpstr>
      <vt:lpstr>Lokasi FINAL LANDING PAD (FLP) </vt:lpstr>
      <vt:lpstr>Skenario Misi Terbang  Indoor &amp; Outdoor  </vt:lpstr>
      <vt:lpstr>Misi Terbang Fully  Autonomous Indoor &amp; Outdoor (FAIO)  </vt:lpstr>
      <vt:lpstr>Ilustrasi Skenario Terbang FAIO</vt:lpstr>
      <vt:lpstr>Misi Terbang FAIO </vt:lpstr>
      <vt:lpstr>Misi Terbang Misi Terbang FAIO </vt:lpstr>
      <vt:lpstr>Misi Terbang Misi Terbang FAIO </vt:lpstr>
      <vt:lpstr>Misi Terbang Serial Autonomous  Indoor &amp; Outdoor (SAIO)</vt:lpstr>
      <vt:lpstr>Misi Terbang Autonomous Indoor atau Autonomous Outdoor saja (AI/AO) </vt:lpstr>
      <vt:lpstr>Prosedur Umum Kontes Tingkat Wilayah / Evaluasi Tahap II (Daring) </vt:lpstr>
      <vt:lpstr>Prosedur Umum Kontes Tingkat Wilayah / Evaluasi Tahap II (Daring) </vt:lpstr>
      <vt:lpstr>PENILAIAN MISI TERBANG INDOOR VTOL 2024</vt:lpstr>
      <vt:lpstr>PENILAIAN MISI TERBANG OUTDOOR VTOL 2024</vt:lpstr>
      <vt:lpstr>RETRY  VTOL 2024</vt:lpstr>
      <vt:lpstr>Tentang Keamanan dan Keselamatan Divisi VTOL 2024</vt:lpstr>
      <vt:lpstr>Selamat Berkompetisi...</vt:lpstr>
    </vt:vector>
  </TitlesOfParts>
  <Company>taman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Sosialisasi Kontes Robot Sepak Bola Indonesia (KRSBI) Humanoid</dc:title>
  <dc:creator>Endra Pitowarno</dc:creator>
  <cp:lastModifiedBy>begawan wage</cp:lastModifiedBy>
  <cp:revision>69</cp:revision>
  <cp:lastPrinted>2024-03-14T01:11:45Z</cp:lastPrinted>
  <dcterms:created xsi:type="dcterms:W3CDTF">2021-05-03T05:34:25Z</dcterms:created>
  <dcterms:modified xsi:type="dcterms:W3CDTF">2024-03-14T01:15:26Z</dcterms:modified>
</cp:coreProperties>
</file>